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  <p:sldMasterId id="2147483804" r:id="rId2"/>
    <p:sldMasterId id="2147483816" r:id="rId3"/>
    <p:sldMasterId id="2147483828" r:id="rId4"/>
    <p:sldMasterId id="2147483840" r:id="rId5"/>
    <p:sldMasterId id="2147483852" r:id="rId6"/>
    <p:sldMasterId id="2147483864" r:id="rId7"/>
  </p:sldMasterIdLst>
  <p:notesMasterIdLst>
    <p:notesMasterId r:id="rId19"/>
  </p:notesMasterIdLst>
  <p:sldIdLst>
    <p:sldId id="282" r:id="rId8"/>
    <p:sldId id="263" r:id="rId9"/>
    <p:sldId id="286" r:id="rId10"/>
    <p:sldId id="274" r:id="rId11"/>
    <p:sldId id="276" r:id="rId12"/>
    <p:sldId id="277" r:id="rId13"/>
    <p:sldId id="278" r:id="rId14"/>
    <p:sldId id="280" r:id="rId15"/>
    <p:sldId id="279" r:id="rId16"/>
    <p:sldId id="284" r:id="rId17"/>
    <p:sldId id="266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28A4"/>
    <a:srgbClr val="8E6C00"/>
    <a:srgbClr val="B7AB85"/>
    <a:srgbClr val="F6DB94"/>
    <a:srgbClr val="0C20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F725045E-E1CC-4107-B002-311B8A6A44CD}"/>
    <pc:docChg chg="modSld">
      <pc:chgData name="" userId="" providerId="" clId="Web-{F725045E-E1CC-4107-B002-311B8A6A44CD}" dt="2019-02-09T06:35:13.776" v="19" actId="14100"/>
      <pc:docMkLst>
        <pc:docMk/>
      </pc:docMkLst>
      <pc:sldChg chg="modSp">
        <pc:chgData name="" userId="" providerId="" clId="Web-{F725045E-E1CC-4107-B002-311B8A6A44CD}" dt="2019-02-09T06:32:13.339" v="1"/>
        <pc:sldMkLst>
          <pc:docMk/>
          <pc:sldMk cId="0" sldId="263"/>
        </pc:sldMkLst>
        <pc:graphicFrameChg chg="mod modGraphic">
          <ac:chgData name="" userId="" providerId="" clId="Web-{F725045E-E1CC-4107-B002-311B8A6A44CD}" dt="2019-02-09T06:32:13.339" v="1"/>
          <ac:graphicFrameMkLst>
            <pc:docMk/>
            <pc:sldMk cId="0" sldId="263"/>
            <ac:graphicFrameMk id="5" creationId="{00000000-0000-0000-0000-000000000000}"/>
          </ac:graphicFrameMkLst>
        </pc:graphicFrameChg>
      </pc:sldChg>
      <pc:sldChg chg="modSp">
        <pc:chgData name="" userId="" providerId="" clId="Web-{F725045E-E1CC-4107-B002-311B8A6A44CD}" dt="2019-02-09T06:35:13.776" v="19" actId="14100"/>
        <pc:sldMkLst>
          <pc:docMk/>
          <pc:sldMk cId="990837517" sldId="274"/>
        </pc:sldMkLst>
        <pc:spChg chg="mod">
          <ac:chgData name="" userId="" providerId="" clId="Web-{F725045E-E1CC-4107-B002-311B8A6A44CD}" dt="2019-02-09T06:35:13.776" v="19" actId="14100"/>
          <ac:spMkLst>
            <pc:docMk/>
            <pc:sldMk cId="990837517" sldId="274"/>
            <ac:spMk id="2" creationId="{00000000-0000-0000-0000-000000000000}"/>
          </ac:spMkLst>
        </pc:spChg>
        <pc:spChg chg="mod">
          <ac:chgData name="" userId="" providerId="" clId="Web-{F725045E-E1CC-4107-B002-311B8A6A44CD}" dt="2019-02-09T06:35:13.651" v="17" actId="1076"/>
          <ac:spMkLst>
            <pc:docMk/>
            <pc:sldMk cId="990837517" sldId="274"/>
            <ac:spMk id="3" creationId="{00000000-0000-0000-0000-000000000000}"/>
          </ac:spMkLst>
        </pc:spChg>
      </pc:sldChg>
    </pc:docChg>
  </pc:docChgLst>
  <pc:docChgLst>
    <pc:chgData clId="Web-{3E0642C0-29FD-4859-A20A-A006E673BE20}"/>
    <pc:docChg chg="modSld">
      <pc:chgData name="" userId="" providerId="" clId="Web-{3E0642C0-29FD-4859-A20A-A006E673BE20}" dt="2019-02-09T06:38:07.290" v="8" actId="20577"/>
      <pc:docMkLst>
        <pc:docMk/>
      </pc:docMkLst>
      <pc:sldChg chg="modSp">
        <pc:chgData name="" userId="" providerId="" clId="Web-{3E0642C0-29FD-4859-A20A-A006E673BE20}" dt="2019-02-09T06:38:04.821" v="6" actId="20577"/>
        <pc:sldMkLst>
          <pc:docMk/>
          <pc:sldMk cId="0" sldId="266"/>
        </pc:sldMkLst>
        <pc:spChg chg="mod">
          <ac:chgData name="" userId="" providerId="" clId="Web-{3E0642C0-29FD-4859-A20A-A006E673BE20}" dt="2019-02-09T06:38:04.821" v="6" actId="20577"/>
          <ac:spMkLst>
            <pc:docMk/>
            <pc:sldMk cId="0" sldId="266"/>
            <ac:spMk id="2" creationId="{00000000-0000-0000-0000-000000000000}"/>
          </ac:spMkLst>
        </pc:spChg>
      </pc:sldChg>
      <pc:sldChg chg="modSp">
        <pc:chgData name="" userId="" providerId="" clId="Web-{3E0642C0-29FD-4859-A20A-A006E673BE20}" dt="2019-02-09T06:37:21.853" v="2" actId="20577"/>
        <pc:sldMkLst>
          <pc:docMk/>
          <pc:sldMk cId="990837517" sldId="274"/>
        </pc:sldMkLst>
        <pc:spChg chg="mod">
          <ac:chgData name="" userId="" providerId="" clId="Web-{3E0642C0-29FD-4859-A20A-A006E673BE20}" dt="2019-02-09T06:37:21.853" v="2" actId="20577"/>
          <ac:spMkLst>
            <pc:docMk/>
            <pc:sldMk cId="990837517" sldId="274"/>
            <ac:spMk id="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BB1EF-BA66-4EB4-B109-9B1BC9AED699}" type="datetimeFigureOut">
              <a:rPr lang="ru-RU" smtClean="0"/>
              <a:t>09.02.2019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E1548-4F64-4F49-95E3-F0FDABCC6F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590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961FAB8A-5611-4221-BC6C-0E07E5C8B1FF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Gothic" panose="020B0609070205080204" pitchFamily="49" charset="-128"/>
              </a:rPr>
              <a:pPr marL="0" marR="0" lvl="0" indent="0" algn="r" defTabSz="449263" rtl="0" eaLnBrk="1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Gothic" panose="020B0609070205080204" pitchFamily="49" charset="-128"/>
            </a:endParaRPr>
          </a:p>
        </p:txBody>
      </p:sp>
      <p:sp>
        <p:nvSpPr>
          <p:cNvPr id="40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3525" cy="4006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95970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901CBE83-E268-470A-B218-25956D8993F1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Gothic" panose="020B0609070205080204" pitchFamily="49" charset="-128"/>
              </a:rPr>
              <a:pPr marL="0" marR="0" lvl="0" indent="0" algn="r" defTabSz="449263" rtl="0" eaLnBrk="1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5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Gothic" panose="020B0609070205080204" pitchFamily="49" charset="-128"/>
            </a:endParaRPr>
          </a:p>
        </p:txBody>
      </p:sp>
      <p:sp>
        <p:nvSpPr>
          <p:cNvPr id="204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3525" cy="4006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84669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BC4EA593-DD10-4BDA-A865-0A5C367BF5DC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Gothic" panose="020B0609070205080204" pitchFamily="49" charset="-128"/>
              </a:rPr>
              <a:pPr marL="0" marR="0" lvl="0" indent="0" algn="r" defTabSz="449263" rtl="0" eaLnBrk="1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6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Gothic" panose="020B0609070205080204" pitchFamily="49" charset="-128"/>
            </a:endParaRPr>
          </a:p>
        </p:txBody>
      </p:sp>
      <p:sp>
        <p:nvSpPr>
          <p:cNvPr id="225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3525" cy="4006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3683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7B572EE5-A84F-4A6E-9344-C599831DBE12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Gothic" panose="020B0609070205080204" pitchFamily="49" charset="-128"/>
              </a:rPr>
              <a:pPr marL="0" marR="0" lvl="0" indent="0" algn="r" defTabSz="449263" rtl="0" eaLnBrk="1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7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Gothic" panose="020B0609070205080204" pitchFamily="49" charset="-128"/>
            </a:endParaRPr>
          </a:p>
        </p:txBody>
      </p:sp>
      <p:sp>
        <p:nvSpPr>
          <p:cNvPr id="266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3525" cy="4006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4478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1053903F-5DCE-475A-AB04-9494AF677FF9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Gothic" panose="020B0609070205080204" pitchFamily="49" charset="-128"/>
              </a:rPr>
              <a:pPr marL="0" marR="0" lvl="0" indent="0" algn="r" defTabSz="449263" rtl="0" eaLnBrk="1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8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Gothic" panose="020B0609070205080204" pitchFamily="49" charset="-128"/>
            </a:endParaRPr>
          </a:p>
        </p:txBody>
      </p:sp>
      <p:sp>
        <p:nvSpPr>
          <p:cNvPr id="348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3525" cy="4006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2526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613C92B0-931D-404A-94EA-98E87CD5B45E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Gothic" panose="020B0609070205080204" pitchFamily="49" charset="-128"/>
              </a:rPr>
              <a:pPr marL="0" marR="0" lvl="0" indent="0" algn="r" defTabSz="449263" rtl="0" eaLnBrk="1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9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Gothic" panose="020B0609070205080204" pitchFamily="49" charset="-128"/>
            </a:endParaRPr>
          </a:p>
        </p:txBody>
      </p:sp>
      <p:sp>
        <p:nvSpPr>
          <p:cNvPr id="327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3525" cy="4006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78016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49263" rtl="0" eaLnBrk="1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45976EE2-19AE-473B-BA02-C3525C18E148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Gothic" panose="020B0609070205080204" pitchFamily="49" charset="-128"/>
              </a:rPr>
              <a:pPr marL="0" marR="0" lvl="0" indent="0" algn="r" defTabSz="449263" rtl="0" eaLnBrk="1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10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Gothic" panose="020B0609070205080204" pitchFamily="49" charset="-128"/>
            </a:endParaRPr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3525" cy="4006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95135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360" y="1121879"/>
            <a:ext cx="6857280" cy="2387771"/>
          </a:xfrm>
        </p:spPr>
        <p:txBody>
          <a:bodyPr anchor="b"/>
          <a:lstStyle>
            <a:lvl1pPr algn="ctr">
              <a:defRPr sz="544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360" y="3601819"/>
            <a:ext cx="6857280" cy="1656174"/>
          </a:xfrm>
        </p:spPr>
        <p:txBody>
          <a:bodyPr/>
          <a:lstStyle>
            <a:lvl1pPr marL="0" indent="0" algn="ctr">
              <a:buNone/>
              <a:defRPr sz="2177"/>
            </a:lvl1pPr>
            <a:lvl2pPr marL="414726" indent="0" algn="ctr">
              <a:buNone/>
              <a:defRPr sz="1814"/>
            </a:lvl2pPr>
            <a:lvl3pPr marL="829452" indent="0" algn="ctr">
              <a:buNone/>
              <a:defRPr sz="1633"/>
            </a:lvl3pPr>
            <a:lvl4pPr marL="1244178" indent="0" algn="ctr">
              <a:buNone/>
              <a:defRPr sz="1451"/>
            </a:lvl4pPr>
            <a:lvl5pPr marL="1658904" indent="0" algn="ctr">
              <a:buNone/>
              <a:defRPr sz="1451"/>
            </a:lvl5pPr>
            <a:lvl6pPr marL="2073631" indent="0" algn="ctr">
              <a:buNone/>
              <a:defRPr sz="1451"/>
            </a:lvl6pPr>
            <a:lvl7pPr marL="2488357" indent="0" algn="ctr">
              <a:buNone/>
              <a:defRPr sz="1451"/>
            </a:lvl7pPr>
            <a:lvl8pPr marL="2903083" indent="0" algn="ctr">
              <a:buNone/>
              <a:defRPr sz="1451"/>
            </a:lvl8pPr>
            <a:lvl9pPr marL="3317809" indent="0" algn="ctr">
              <a:buNone/>
              <a:defRPr sz="1451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638F9A3-8C29-42A8-A6BF-605778727BE7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1598828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7BD9EED-ECF0-42ED-999D-1E1ADDCE2BAE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4269987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5440" y="273629"/>
            <a:ext cx="2056320" cy="585421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6480" y="273629"/>
            <a:ext cx="6030720" cy="585421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0F697E9-3489-4940-91E9-3D3E6416C1DD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2878983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360" y="1121879"/>
            <a:ext cx="6857280" cy="2387771"/>
          </a:xfrm>
        </p:spPr>
        <p:txBody>
          <a:bodyPr anchor="b"/>
          <a:lstStyle>
            <a:lvl1pPr algn="ctr">
              <a:defRPr sz="544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360" y="3601819"/>
            <a:ext cx="6857280" cy="1656174"/>
          </a:xfrm>
        </p:spPr>
        <p:txBody>
          <a:bodyPr/>
          <a:lstStyle>
            <a:lvl1pPr marL="0" indent="0" algn="ctr">
              <a:buNone/>
              <a:defRPr sz="2177"/>
            </a:lvl1pPr>
            <a:lvl2pPr marL="414726" indent="0" algn="ctr">
              <a:buNone/>
              <a:defRPr sz="1814"/>
            </a:lvl2pPr>
            <a:lvl3pPr marL="829452" indent="0" algn="ctr">
              <a:buNone/>
              <a:defRPr sz="1633"/>
            </a:lvl3pPr>
            <a:lvl4pPr marL="1244178" indent="0" algn="ctr">
              <a:buNone/>
              <a:defRPr sz="1451"/>
            </a:lvl4pPr>
            <a:lvl5pPr marL="1658904" indent="0" algn="ctr">
              <a:buNone/>
              <a:defRPr sz="1451"/>
            </a:lvl5pPr>
            <a:lvl6pPr marL="2073631" indent="0" algn="ctr">
              <a:buNone/>
              <a:defRPr sz="1451"/>
            </a:lvl6pPr>
            <a:lvl7pPr marL="2488357" indent="0" algn="ctr">
              <a:buNone/>
              <a:defRPr sz="1451"/>
            </a:lvl7pPr>
            <a:lvl8pPr marL="2903083" indent="0" algn="ctr">
              <a:buNone/>
              <a:defRPr sz="1451"/>
            </a:lvl8pPr>
            <a:lvl9pPr marL="3317809" indent="0" algn="ctr">
              <a:buNone/>
              <a:defRPr sz="1451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638F9A3-8C29-42A8-A6BF-605778727BE7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757510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A33B511-E58D-4673-97DD-3A8501401123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2150028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521" y="1709460"/>
            <a:ext cx="7886880" cy="2852939"/>
          </a:xfrm>
        </p:spPr>
        <p:txBody>
          <a:bodyPr anchor="b"/>
          <a:lstStyle>
            <a:lvl1pPr>
              <a:defRPr sz="544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521" y="4589763"/>
            <a:ext cx="7886880" cy="1499197"/>
          </a:xfrm>
        </p:spPr>
        <p:txBody>
          <a:bodyPr/>
          <a:lstStyle>
            <a:lvl1pPr marL="0" indent="0">
              <a:buNone/>
              <a:defRPr sz="2177"/>
            </a:lvl1pPr>
            <a:lvl2pPr marL="414726" indent="0">
              <a:buNone/>
              <a:defRPr sz="1814"/>
            </a:lvl2pPr>
            <a:lvl3pPr marL="829452" indent="0">
              <a:buNone/>
              <a:defRPr sz="1633"/>
            </a:lvl3pPr>
            <a:lvl4pPr marL="1244178" indent="0">
              <a:buNone/>
              <a:defRPr sz="1451"/>
            </a:lvl4pPr>
            <a:lvl5pPr marL="1658904" indent="0">
              <a:buNone/>
              <a:defRPr sz="1451"/>
            </a:lvl5pPr>
            <a:lvl6pPr marL="2073631" indent="0">
              <a:buNone/>
              <a:defRPr sz="1451"/>
            </a:lvl6pPr>
            <a:lvl7pPr marL="2488357" indent="0">
              <a:buNone/>
              <a:defRPr sz="1451"/>
            </a:lvl7pPr>
            <a:lvl8pPr marL="2903083" indent="0">
              <a:buNone/>
              <a:defRPr sz="1451"/>
            </a:lvl8pPr>
            <a:lvl9pPr marL="3317809" indent="0">
              <a:buNone/>
              <a:defRPr sz="145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A0F6756-97E5-43A2-9CAD-08359606CF58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2858411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6480" y="1604329"/>
            <a:ext cx="4043520" cy="452351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38240" y="1604329"/>
            <a:ext cx="4043520" cy="452351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5F52E08-21A2-453A-8912-432EE6F5B7F0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28931400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281" y="365798"/>
            <a:ext cx="7886880" cy="132493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280" y="1680657"/>
            <a:ext cx="3869280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280" y="2504424"/>
            <a:ext cx="3869280" cy="368534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600" y="1680657"/>
            <a:ext cx="3886560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600" y="2504424"/>
            <a:ext cx="3886560" cy="368534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E8DFB13-E3CD-4C9E-8BE5-633FB99F3E8C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35891341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D31DA2-29D2-4FEE-AB71-CB5BB8A9E2FE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278541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AF85B61-7DB2-461E-AB33-2388C894C2D2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3550853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280" y="456528"/>
            <a:ext cx="294912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8000" y="987944"/>
            <a:ext cx="4628160" cy="4873472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280" y="2057977"/>
            <a:ext cx="2949120" cy="3810640"/>
          </a:xfrm>
        </p:spPr>
        <p:txBody>
          <a:bodyPr/>
          <a:lstStyle>
            <a:lvl1pPr marL="0" indent="0">
              <a:buNone/>
              <a:defRPr sz="1451"/>
            </a:lvl1pPr>
            <a:lvl2pPr marL="414726" indent="0">
              <a:buNone/>
              <a:defRPr sz="1270"/>
            </a:lvl2pPr>
            <a:lvl3pPr marL="829452" indent="0">
              <a:buNone/>
              <a:defRPr sz="1089"/>
            </a:lvl3pPr>
            <a:lvl4pPr marL="1244178" indent="0">
              <a:buNone/>
              <a:defRPr sz="907"/>
            </a:lvl4pPr>
            <a:lvl5pPr marL="1658904" indent="0">
              <a:buNone/>
              <a:defRPr sz="907"/>
            </a:lvl5pPr>
            <a:lvl6pPr marL="2073631" indent="0">
              <a:buNone/>
              <a:defRPr sz="907"/>
            </a:lvl6pPr>
            <a:lvl7pPr marL="2488357" indent="0">
              <a:buNone/>
              <a:defRPr sz="907"/>
            </a:lvl7pPr>
            <a:lvl8pPr marL="2903083" indent="0">
              <a:buNone/>
              <a:defRPr sz="907"/>
            </a:lvl8pPr>
            <a:lvl9pPr marL="3317809" indent="0">
              <a:buNone/>
              <a:defRPr sz="90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492EF10-C027-4485-AB07-EFC59F00A85B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2290893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A33B511-E58D-4673-97DD-3A8501401123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32344109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280" y="456528"/>
            <a:ext cx="294912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8000" y="987944"/>
            <a:ext cx="4628160" cy="4873472"/>
          </a:xfrm>
        </p:spPr>
        <p:txBody>
          <a:bodyPr/>
          <a:lstStyle>
            <a:lvl1pPr marL="0" indent="0">
              <a:buNone/>
              <a:defRPr sz="2903"/>
            </a:lvl1pPr>
            <a:lvl2pPr marL="414726" indent="0">
              <a:buNone/>
              <a:defRPr sz="2540"/>
            </a:lvl2pPr>
            <a:lvl3pPr marL="829452" indent="0">
              <a:buNone/>
              <a:defRPr sz="2177"/>
            </a:lvl3pPr>
            <a:lvl4pPr marL="1244178" indent="0">
              <a:buNone/>
              <a:defRPr sz="1814"/>
            </a:lvl4pPr>
            <a:lvl5pPr marL="1658904" indent="0">
              <a:buNone/>
              <a:defRPr sz="1814"/>
            </a:lvl5pPr>
            <a:lvl6pPr marL="2073631" indent="0">
              <a:buNone/>
              <a:defRPr sz="1814"/>
            </a:lvl6pPr>
            <a:lvl7pPr marL="2488357" indent="0">
              <a:buNone/>
              <a:defRPr sz="1814"/>
            </a:lvl7pPr>
            <a:lvl8pPr marL="2903083" indent="0">
              <a:buNone/>
              <a:defRPr sz="1814"/>
            </a:lvl8pPr>
            <a:lvl9pPr marL="3317809" indent="0">
              <a:buNone/>
              <a:defRPr sz="1814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280" y="2057977"/>
            <a:ext cx="2949120" cy="3810640"/>
          </a:xfrm>
        </p:spPr>
        <p:txBody>
          <a:bodyPr/>
          <a:lstStyle>
            <a:lvl1pPr marL="0" indent="0">
              <a:buNone/>
              <a:defRPr sz="1451"/>
            </a:lvl1pPr>
            <a:lvl2pPr marL="414726" indent="0">
              <a:buNone/>
              <a:defRPr sz="1270"/>
            </a:lvl2pPr>
            <a:lvl3pPr marL="829452" indent="0">
              <a:buNone/>
              <a:defRPr sz="1089"/>
            </a:lvl3pPr>
            <a:lvl4pPr marL="1244178" indent="0">
              <a:buNone/>
              <a:defRPr sz="907"/>
            </a:lvl4pPr>
            <a:lvl5pPr marL="1658904" indent="0">
              <a:buNone/>
              <a:defRPr sz="907"/>
            </a:lvl5pPr>
            <a:lvl6pPr marL="2073631" indent="0">
              <a:buNone/>
              <a:defRPr sz="907"/>
            </a:lvl6pPr>
            <a:lvl7pPr marL="2488357" indent="0">
              <a:buNone/>
              <a:defRPr sz="907"/>
            </a:lvl7pPr>
            <a:lvl8pPr marL="2903083" indent="0">
              <a:buNone/>
              <a:defRPr sz="907"/>
            </a:lvl8pPr>
            <a:lvl9pPr marL="3317809" indent="0">
              <a:buNone/>
              <a:defRPr sz="90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CF72724-AB6C-4058-A9AE-D757E23FF885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1330659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7BD9EED-ECF0-42ED-999D-1E1ADDCE2BAE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7234109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5440" y="273629"/>
            <a:ext cx="2056320" cy="585421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6480" y="273629"/>
            <a:ext cx="6030720" cy="585421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0F697E9-3489-4940-91E9-3D3E6416C1DD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15115494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360" y="1121879"/>
            <a:ext cx="6857280" cy="2387771"/>
          </a:xfrm>
        </p:spPr>
        <p:txBody>
          <a:bodyPr anchor="b"/>
          <a:lstStyle>
            <a:lvl1pPr algn="ctr">
              <a:defRPr sz="544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360" y="3601819"/>
            <a:ext cx="6857280" cy="1656174"/>
          </a:xfrm>
        </p:spPr>
        <p:txBody>
          <a:bodyPr/>
          <a:lstStyle>
            <a:lvl1pPr marL="0" indent="0" algn="ctr">
              <a:buNone/>
              <a:defRPr sz="2177"/>
            </a:lvl1pPr>
            <a:lvl2pPr marL="414726" indent="0" algn="ctr">
              <a:buNone/>
              <a:defRPr sz="1814"/>
            </a:lvl2pPr>
            <a:lvl3pPr marL="829452" indent="0" algn="ctr">
              <a:buNone/>
              <a:defRPr sz="1633"/>
            </a:lvl3pPr>
            <a:lvl4pPr marL="1244178" indent="0" algn="ctr">
              <a:buNone/>
              <a:defRPr sz="1451"/>
            </a:lvl4pPr>
            <a:lvl5pPr marL="1658904" indent="0" algn="ctr">
              <a:buNone/>
              <a:defRPr sz="1451"/>
            </a:lvl5pPr>
            <a:lvl6pPr marL="2073631" indent="0" algn="ctr">
              <a:buNone/>
              <a:defRPr sz="1451"/>
            </a:lvl6pPr>
            <a:lvl7pPr marL="2488357" indent="0" algn="ctr">
              <a:buNone/>
              <a:defRPr sz="1451"/>
            </a:lvl7pPr>
            <a:lvl8pPr marL="2903083" indent="0" algn="ctr">
              <a:buNone/>
              <a:defRPr sz="1451"/>
            </a:lvl8pPr>
            <a:lvl9pPr marL="3317809" indent="0" algn="ctr">
              <a:buNone/>
              <a:defRPr sz="1451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638F9A3-8C29-42A8-A6BF-605778727BE7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1960807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A33B511-E58D-4673-97DD-3A8501401123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36748562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521" y="1709460"/>
            <a:ext cx="7886880" cy="2852939"/>
          </a:xfrm>
        </p:spPr>
        <p:txBody>
          <a:bodyPr anchor="b"/>
          <a:lstStyle>
            <a:lvl1pPr>
              <a:defRPr sz="544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521" y="4589763"/>
            <a:ext cx="7886880" cy="1499197"/>
          </a:xfrm>
        </p:spPr>
        <p:txBody>
          <a:bodyPr/>
          <a:lstStyle>
            <a:lvl1pPr marL="0" indent="0">
              <a:buNone/>
              <a:defRPr sz="2177"/>
            </a:lvl1pPr>
            <a:lvl2pPr marL="414726" indent="0">
              <a:buNone/>
              <a:defRPr sz="1814"/>
            </a:lvl2pPr>
            <a:lvl3pPr marL="829452" indent="0">
              <a:buNone/>
              <a:defRPr sz="1633"/>
            </a:lvl3pPr>
            <a:lvl4pPr marL="1244178" indent="0">
              <a:buNone/>
              <a:defRPr sz="1451"/>
            </a:lvl4pPr>
            <a:lvl5pPr marL="1658904" indent="0">
              <a:buNone/>
              <a:defRPr sz="1451"/>
            </a:lvl5pPr>
            <a:lvl6pPr marL="2073631" indent="0">
              <a:buNone/>
              <a:defRPr sz="1451"/>
            </a:lvl6pPr>
            <a:lvl7pPr marL="2488357" indent="0">
              <a:buNone/>
              <a:defRPr sz="1451"/>
            </a:lvl7pPr>
            <a:lvl8pPr marL="2903083" indent="0">
              <a:buNone/>
              <a:defRPr sz="1451"/>
            </a:lvl8pPr>
            <a:lvl9pPr marL="3317809" indent="0">
              <a:buNone/>
              <a:defRPr sz="145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A0F6756-97E5-43A2-9CAD-08359606CF58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18200323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6480" y="1604329"/>
            <a:ext cx="4043520" cy="452351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38240" y="1604329"/>
            <a:ext cx="4043520" cy="452351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5F52E08-21A2-453A-8912-432EE6F5B7F0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31450953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281" y="365798"/>
            <a:ext cx="7886880" cy="132493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280" y="1680657"/>
            <a:ext cx="3869280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280" y="2504424"/>
            <a:ext cx="3869280" cy="368534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600" y="1680657"/>
            <a:ext cx="3886560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600" y="2504424"/>
            <a:ext cx="3886560" cy="368534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E8DFB13-E3CD-4C9E-8BE5-633FB99F3E8C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24819853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D31DA2-29D2-4FEE-AB71-CB5BB8A9E2FE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35599883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AF85B61-7DB2-461E-AB33-2388C894C2D2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3153440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521" y="1709460"/>
            <a:ext cx="7886880" cy="2852939"/>
          </a:xfrm>
        </p:spPr>
        <p:txBody>
          <a:bodyPr anchor="b"/>
          <a:lstStyle>
            <a:lvl1pPr>
              <a:defRPr sz="544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521" y="4589763"/>
            <a:ext cx="7886880" cy="1499197"/>
          </a:xfrm>
        </p:spPr>
        <p:txBody>
          <a:bodyPr/>
          <a:lstStyle>
            <a:lvl1pPr marL="0" indent="0">
              <a:buNone/>
              <a:defRPr sz="2177"/>
            </a:lvl1pPr>
            <a:lvl2pPr marL="414726" indent="0">
              <a:buNone/>
              <a:defRPr sz="1814"/>
            </a:lvl2pPr>
            <a:lvl3pPr marL="829452" indent="0">
              <a:buNone/>
              <a:defRPr sz="1633"/>
            </a:lvl3pPr>
            <a:lvl4pPr marL="1244178" indent="0">
              <a:buNone/>
              <a:defRPr sz="1451"/>
            </a:lvl4pPr>
            <a:lvl5pPr marL="1658904" indent="0">
              <a:buNone/>
              <a:defRPr sz="1451"/>
            </a:lvl5pPr>
            <a:lvl6pPr marL="2073631" indent="0">
              <a:buNone/>
              <a:defRPr sz="1451"/>
            </a:lvl6pPr>
            <a:lvl7pPr marL="2488357" indent="0">
              <a:buNone/>
              <a:defRPr sz="1451"/>
            </a:lvl7pPr>
            <a:lvl8pPr marL="2903083" indent="0">
              <a:buNone/>
              <a:defRPr sz="1451"/>
            </a:lvl8pPr>
            <a:lvl9pPr marL="3317809" indent="0">
              <a:buNone/>
              <a:defRPr sz="145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A0F6756-97E5-43A2-9CAD-08359606CF58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39991944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280" y="456528"/>
            <a:ext cx="294912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8000" y="987944"/>
            <a:ext cx="4628160" cy="4873472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280" y="2057977"/>
            <a:ext cx="2949120" cy="3810640"/>
          </a:xfrm>
        </p:spPr>
        <p:txBody>
          <a:bodyPr/>
          <a:lstStyle>
            <a:lvl1pPr marL="0" indent="0">
              <a:buNone/>
              <a:defRPr sz="1451"/>
            </a:lvl1pPr>
            <a:lvl2pPr marL="414726" indent="0">
              <a:buNone/>
              <a:defRPr sz="1270"/>
            </a:lvl2pPr>
            <a:lvl3pPr marL="829452" indent="0">
              <a:buNone/>
              <a:defRPr sz="1089"/>
            </a:lvl3pPr>
            <a:lvl4pPr marL="1244178" indent="0">
              <a:buNone/>
              <a:defRPr sz="907"/>
            </a:lvl4pPr>
            <a:lvl5pPr marL="1658904" indent="0">
              <a:buNone/>
              <a:defRPr sz="907"/>
            </a:lvl5pPr>
            <a:lvl6pPr marL="2073631" indent="0">
              <a:buNone/>
              <a:defRPr sz="907"/>
            </a:lvl6pPr>
            <a:lvl7pPr marL="2488357" indent="0">
              <a:buNone/>
              <a:defRPr sz="907"/>
            </a:lvl7pPr>
            <a:lvl8pPr marL="2903083" indent="0">
              <a:buNone/>
              <a:defRPr sz="907"/>
            </a:lvl8pPr>
            <a:lvl9pPr marL="3317809" indent="0">
              <a:buNone/>
              <a:defRPr sz="90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492EF10-C027-4485-AB07-EFC59F00A85B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33936751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280" y="456528"/>
            <a:ext cx="294912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8000" y="987944"/>
            <a:ext cx="4628160" cy="4873472"/>
          </a:xfrm>
        </p:spPr>
        <p:txBody>
          <a:bodyPr/>
          <a:lstStyle>
            <a:lvl1pPr marL="0" indent="0">
              <a:buNone/>
              <a:defRPr sz="2903"/>
            </a:lvl1pPr>
            <a:lvl2pPr marL="414726" indent="0">
              <a:buNone/>
              <a:defRPr sz="2540"/>
            </a:lvl2pPr>
            <a:lvl3pPr marL="829452" indent="0">
              <a:buNone/>
              <a:defRPr sz="2177"/>
            </a:lvl3pPr>
            <a:lvl4pPr marL="1244178" indent="0">
              <a:buNone/>
              <a:defRPr sz="1814"/>
            </a:lvl4pPr>
            <a:lvl5pPr marL="1658904" indent="0">
              <a:buNone/>
              <a:defRPr sz="1814"/>
            </a:lvl5pPr>
            <a:lvl6pPr marL="2073631" indent="0">
              <a:buNone/>
              <a:defRPr sz="1814"/>
            </a:lvl6pPr>
            <a:lvl7pPr marL="2488357" indent="0">
              <a:buNone/>
              <a:defRPr sz="1814"/>
            </a:lvl7pPr>
            <a:lvl8pPr marL="2903083" indent="0">
              <a:buNone/>
              <a:defRPr sz="1814"/>
            </a:lvl8pPr>
            <a:lvl9pPr marL="3317809" indent="0">
              <a:buNone/>
              <a:defRPr sz="1814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280" y="2057977"/>
            <a:ext cx="2949120" cy="3810640"/>
          </a:xfrm>
        </p:spPr>
        <p:txBody>
          <a:bodyPr/>
          <a:lstStyle>
            <a:lvl1pPr marL="0" indent="0">
              <a:buNone/>
              <a:defRPr sz="1451"/>
            </a:lvl1pPr>
            <a:lvl2pPr marL="414726" indent="0">
              <a:buNone/>
              <a:defRPr sz="1270"/>
            </a:lvl2pPr>
            <a:lvl3pPr marL="829452" indent="0">
              <a:buNone/>
              <a:defRPr sz="1089"/>
            </a:lvl3pPr>
            <a:lvl4pPr marL="1244178" indent="0">
              <a:buNone/>
              <a:defRPr sz="907"/>
            </a:lvl4pPr>
            <a:lvl5pPr marL="1658904" indent="0">
              <a:buNone/>
              <a:defRPr sz="907"/>
            </a:lvl5pPr>
            <a:lvl6pPr marL="2073631" indent="0">
              <a:buNone/>
              <a:defRPr sz="907"/>
            </a:lvl6pPr>
            <a:lvl7pPr marL="2488357" indent="0">
              <a:buNone/>
              <a:defRPr sz="907"/>
            </a:lvl7pPr>
            <a:lvl8pPr marL="2903083" indent="0">
              <a:buNone/>
              <a:defRPr sz="907"/>
            </a:lvl8pPr>
            <a:lvl9pPr marL="3317809" indent="0">
              <a:buNone/>
              <a:defRPr sz="90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CF72724-AB6C-4058-A9AE-D757E23FF885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34062249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7BD9EED-ECF0-42ED-999D-1E1ADDCE2BAE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42404461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5440" y="273629"/>
            <a:ext cx="2056320" cy="585421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6480" y="273629"/>
            <a:ext cx="6030720" cy="585421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0F697E9-3489-4940-91E9-3D3E6416C1DD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383400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360" y="1121879"/>
            <a:ext cx="6857280" cy="2387771"/>
          </a:xfrm>
        </p:spPr>
        <p:txBody>
          <a:bodyPr anchor="b"/>
          <a:lstStyle>
            <a:lvl1pPr algn="ctr">
              <a:defRPr sz="544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360" y="3601819"/>
            <a:ext cx="6857280" cy="1656174"/>
          </a:xfrm>
        </p:spPr>
        <p:txBody>
          <a:bodyPr/>
          <a:lstStyle>
            <a:lvl1pPr marL="0" indent="0" algn="ctr">
              <a:buNone/>
              <a:defRPr sz="2177"/>
            </a:lvl1pPr>
            <a:lvl2pPr marL="414726" indent="0" algn="ctr">
              <a:buNone/>
              <a:defRPr sz="1814"/>
            </a:lvl2pPr>
            <a:lvl3pPr marL="829452" indent="0" algn="ctr">
              <a:buNone/>
              <a:defRPr sz="1633"/>
            </a:lvl3pPr>
            <a:lvl4pPr marL="1244178" indent="0" algn="ctr">
              <a:buNone/>
              <a:defRPr sz="1451"/>
            </a:lvl4pPr>
            <a:lvl5pPr marL="1658904" indent="0" algn="ctr">
              <a:buNone/>
              <a:defRPr sz="1451"/>
            </a:lvl5pPr>
            <a:lvl6pPr marL="2073631" indent="0" algn="ctr">
              <a:buNone/>
              <a:defRPr sz="1451"/>
            </a:lvl6pPr>
            <a:lvl7pPr marL="2488357" indent="0" algn="ctr">
              <a:buNone/>
              <a:defRPr sz="1451"/>
            </a:lvl7pPr>
            <a:lvl8pPr marL="2903083" indent="0" algn="ctr">
              <a:buNone/>
              <a:defRPr sz="1451"/>
            </a:lvl8pPr>
            <a:lvl9pPr marL="3317809" indent="0" algn="ctr">
              <a:buNone/>
              <a:defRPr sz="1451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638F9A3-8C29-42A8-A6BF-605778727BE7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10284751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A33B511-E58D-4673-97DD-3A8501401123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26576168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521" y="1709460"/>
            <a:ext cx="7886880" cy="2852939"/>
          </a:xfrm>
        </p:spPr>
        <p:txBody>
          <a:bodyPr anchor="b"/>
          <a:lstStyle>
            <a:lvl1pPr>
              <a:defRPr sz="544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521" y="4589763"/>
            <a:ext cx="7886880" cy="1499197"/>
          </a:xfrm>
        </p:spPr>
        <p:txBody>
          <a:bodyPr/>
          <a:lstStyle>
            <a:lvl1pPr marL="0" indent="0">
              <a:buNone/>
              <a:defRPr sz="2177"/>
            </a:lvl1pPr>
            <a:lvl2pPr marL="414726" indent="0">
              <a:buNone/>
              <a:defRPr sz="1814"/>
            </a:lvl2pPr>
            <a:lvl3pPr marL="829452" indent="0">
              <a:buNone/>
              <a:defRPr sz="1633"/>
            </a:lvl3pPr>
            <a:lvl4pPr marL="1244178" indent="0">
              <a:buNone/>
              <a:defRPr sz="1451"/>
            </a:lvl4pPr>
            <a:lvl5pPr marL="1658904" indent="0">
              <a:buNone/>
              <a:defRPr sz="1451"/>
            </a:lvl5pPr>
            <a:lvl6pPr marL="2073631" indent="0">
              <a:buNone/>
              <a:defRPr sz="1451"/>
            </a:lvl6pPr>
            <a:lvl7pPr marL="2488357" indent="0">
              <a:buNone/>
              <a:defRPr sz="1451"/>
            </a:lvl7pPr>
            <a:lvl8pPr marL="2903083" indent="0">
              <a:buNone/>
              <a:defRPr sz="1451"/>
            </a:lvl8pPr>
            <a:lvl9pPr marL="3317809" indent="0">
              <a:buNone/>
              <a:defRPr sz="145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A0F6756-97E5-43A2-9CAD-08359606CF58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21010786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6480" y="1604329"/>
            <a:ext cx="4043520" cy="452351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38240" y="1604329"/>
            <a:ext cx="4043520" cy="452351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5F52E08-21A2-453A-8912-432EE6F5B7F0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20204217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281" y="365798"/>
            <a:ext cx="7886880" cy="132493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280" y="1680657"/>
            <a:ext cx="3869280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280" y="2504424"/>
            <a:ext cx="3869280" cy="368534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600" y="1680657"/>
            <a:ext cx="3886560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600" y="2504424"/>
            <a:ext cx="3886560" cy="368534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E8DFB13-E3CD-4C9E-8BE5-633FB99F3E8C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42794269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D31DA2-29D2-4FEE-AB71-CB5BB8A9E2FE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2655892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6480" y="1604329"/>
            <a:ext cx="4043520" cy="452351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38240" y="1604329"/>
            <a:ext cx="4043520" cy="452351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5F52E08-21A2-453A-8912-432EE6F5B7F0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35697651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AF85B61-7DB2-461E-AB33-2388C894C2D2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28467156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280" y="456528"/>
            <a:ext cx="294912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8000" y="987944"/>
            <a:ext cx="4628160" cy="4873472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280" y="2057977"/>
            <a:ext cx="2949120" cy="3810640"/>
          </a:xfrm>
        </p:spPr>
        <p:txBody>
          <a:bodyPr/>
          <a:lstStyle>
            <a:lvl1pPr marL="0" indent="0">
              <a:buNone/>
              <a:defRPr sz="1451"/>
            </a:lvl1pPr>
            <a:lvl2pPr marL="414726" indent="0">
              <a:buNone/>
              <a:defRPr sz="1270"/>
            </a:lvl2pPr>
            <a:lvl3pPr marL="829452" indent="0">
              <a:buNone/>
              <a:defRPr sz="1089"/>
            </a:lvl3pPr>
            <a:lvl4pPr marL="1244178" indent="0">
              <a:buNone/>
              <a:defRPr sz="907"/>
            </a:lvl4pPr>
            <a:lvl5pPr marL="1658904" indent="0">
              <a:buNone/>
              <a:defRPr sz="907"/>
            </a:lvl5pPr>
            <a:lvl6pPr marL="2073631" indent="0">
              <a:buNone/>
              <a:defRPr sz="907"/>
            </a:lvl6pPr>
            <a:lvl7pPr marL="2488357" indent="0">
              <a:buNone/>
              <a:defRPr sz="907"/>
            </a:lvl7pPr>
            <a:lvl8pPr marL="2903083" indent="0">
              <a:buNone/>
              <a:defRPr sz="907"/>
            </a:lvl8pPr>
            <a:lvl9pPr marL="3317809" indent="0">
              <a:buNone/>
              <a:defRPr sz="90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492EF10-C027-4485-AB07-EFC59F00A85B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17392317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280" y="456528"/>
            <a:ext cx="294912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8000" y="987944"/>
            <a:ext cx="4628160" cy="4873472"/>
          </a:xfrm>
        </p:spPr>
        <p:txBody>
          <a:bodyPr/>
          <a:lstStyle>
            <a:lvl1pPr marL="0" indent="0">
              <a:buNone/>
              <a:defRPr sz="2903"/>
            </a:lvl1pPr>
            <a:lvl2pPr marL="414726" indent="0">
              <a:buNone/>
              <a:defRPr sz="2540"/>
            </a:lvl2pPr>
            <a:lvl3pPr marL="829452" indent="0">
              <a:buNone/>
              <a:defRPr sz="2177"/>
            </a:lvl3pPr>
            <a:lvl4pPr marL="1244178" indent="0">
              <a:buNone/>
              <a:defRPr sz="1814"/>
            </a:lvl4pPr>
            <a:lvl5pPr marL="1658904" indent="0">
              <a:buNone/>
              <a:defRPr sz="1814"/>
            </a:lvl5pPr>
            <a:lvl6pPr marL="2073631" indent="0">
              <a:buNone/>
              <a:defRPr sz="1814"/>
            </a:lvl6pPr>
            <a:lvl7pPr marL="2488357" indent="0">
              <a:buNone/>
              <a:defRPr sz="1814"/>
            </a:lvl7pPr>
            <a:lvl8pPr marL="2903083" indent="0">
              <a:buNone/>
              <a:defRPr sz="1814"/>
            </a:lvl8pPr>
            <a:lvl9pPr marL="3317809" indent="0">
              <a:buNone/>
              <a:defRPr sz="1814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280" y="2057977"/>
            <a:ext cx="2949120" cy="3810640"/>
          </a:xfrm>
        </p:spPr>
        <p:txBody>
          <a:bodyPr/>
          <a:lstStyle>
            <a:lvl1pPr marL="0" indent="0">
              <a:buNone/>
              <a:defRPr sz="1451"/>
            </a:lvl1pPr>
            <a:lvl2pPr marL="414726" indent="0">
              <a:buNone/>
              <a:defRPr sz="1270"/>
            </a:lvl2pPr>
            <a:lvl3pPr marL="829452" indent="0">
              <a:buNone/>
              <a:defRPr sz="1089"/>
            </a:lvl3pPr>
            <a:lvl4pPr marL="1244178" indent="0">
              <a:buNone/>
              <a:defRPr sz="907"/>
            </a:lvl4pPr>
            <a:lvl5pPr marL="1658904" indent="0">
              <a:buNone/>
              <a:defRPr sz="907"/>
            </a:lvl5pPr>
            <a:lvl6pPr marL="2073631" indent="0">
              <a:buNone/>
              <a:defRPr sz="907"/>
            </a:lvl6pPr>
            <a:lvl7pPr marL="2488357" indent="0">
              <a:buNone/>
              <a:defRPr sz="907"/>
            </a:lvl7pPr>
            <a:lvl8pPr marL="2903083" indent="0">
              <a:buNone/>
              <a:defRPr sz="907"/>
            </a:lvl8pPr>
            <a:lvl9pPr marL="3317809" indent="0">
              <a:buNone/>
              <a:defRPr sz="90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CF72724-AB6C-4058-A9AE-D757E23FF885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21363948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7BD9EED-ECF0-42ED-999D-1E1ADDCE2BAE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879143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5440" y="273629"/>
            <a:ext cx="2056320" cy="585421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6480" y="273629"/>
            <a:ext cx="6030720" cy="585421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0F697E9-3489-4940-91E9-3D3E6416C1DD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7478892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360" y="1121879"/>
            <a:ext cx="6857280" cy="2387771"/>
          </a:xfrm>
        </p:spPr>
        <p:txBody>
          <a:bodyPr anchor="b"/>
          <a:lstStyle>
            <a:lvl1pPr algn="ctr">
              <a:defRPr sz="544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360" y="3601819"/>
            <a:ext cx="6857280" cy="1656174"/>
          </a:xfrm>
        </p:spPr>
        <p:txBody>
          <a:bodyPr/>
          <a:lstStyle>
            <a:lvl1pPr marL="0" indent="0" algn="ctr">
              <a:buNone/>
              <a:defRPr sz="2177"/>
            </a:lvl1pPr>
            <a:lvl2pPr marL="414726" indent="0" algn="ctr">
              <a:buNone/>
              <a:defRPr sz="1814"/>
            </a:lvl2pPr>
            <a:lvl3pPr marL="829452" indent="0" algn="ctr">
              <a:buNone/>
              <a:defRPr sz="1633"/>
            </a:lvl3pPr>
            <a:lvl4pPr marL="1244178" indent="0" algn="ctr">
              <a:buNone/>
              <a:defRPr sz="1451"/>
            </a:lvl4pPr>
            <a:lvl5pPr marL="1658904" indent="0" algn="ctr">
              <a:buNone/>
              <a:defRPr sz="1451"/>
            </a:lvl5pPr>
            <a:lvl6pPr marL="2073631" indent="0" algn="ctr">
              <a:buNone/>
              <a:defRPr sz="1451"/>
            </a:lvl6pPr>
            <a:lvl7pPr marL="2488357" indent="0" algn="ctr">
              <a:buNone/>
              <a:defRPr sz="1451"/>
            </a:lvl7pPr>
            <a:lvl8pPr marL="2903083" indent="0" algn="ctr">
              <a:buNone/>
              <a:defRPr sz="1451"/>
            </a:lvl8pPr>
            <a:lvl9pPr marL="3317809" indent="0" algn="ctr">
              <a:buNone/>
              <a:defRPr sz="1451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638F9A3-8C29-42A8-A6BF-605778727BE7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35916903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A33B511-E58D-4673-97DD-3A8501401123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11528658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521" y="1709460"/>
            <a:ext cx="7886880" cy="2852939"/>
          </a:xfrm>
        </p:spPr>
        <p:txBody>
          <a:bodyPr anchor="b"/>
          <a:lstStyle>
            <a:lvl1pPr>
              <a:defRPr sz="544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521" y="4589763"/>
            <a:ext cx="7886880" cy="1499197"/>
          </a:xfrm>
        </p:spPr>
        <p:txBody>
          <a:bodyPr/>
          <a:lstStyle>
            <a:lvl1pPr marL="0" indent="0">
              <a:buNone/>
              <a:defRPr sz="2177"/>
            </a:lvl1pPr>
            <a:lvl2pPr marL="414726" indent="0">
              <a:buNone/>
              <a:defRPr sz="1814"/>
            </a:lvl2pPr>
            <a:lvl3pPr marL="829452" indent="0">
              <a:buNone/>
              <a:defRPr sz="1633"/>
            </a:lvl3pPr>
            <a:lvl4pPr marL="1244178" indent="0">
              <a:buNone/>
              <a:defRPr sz="1451"/>
            </a:lvl4pPr>
            <a:lvl5pPr marL="1658904" indent="0">
              <a:buNone/>
              <a:defRPr sz="1451"/>
            </a:lvl5pPr>
            <a:lvl6pPr marL="2073631" indent="0">
              <a:buNone/>
              <a:defRPr sz="1451"/>
            </a:lvl6pPr>
            <a:lvl7pPr marL="2488357" indent="0">
              <a:buNone/>
              <a:defRPr sz="1451"/>
            </a:lvl7pPr>
            <a:lvl8pPr marL="2903083" indent="0">
              <a:buNone/>
              <a:defRPr sz="1451"/>
            </a:lvl8pPr>
            <a:lvl9pPr marL="3317809" indent="0">
              <a:buNone/>
              <a:defRPr sz="145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A0F6756-97E5-43A2-9CAD-08359606CF58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29410851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6480" y="1604329"/>
            <a:ext cx="4043520" cy="452351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38240" y="1604329"/>
            <a:ext cx="4043520" cy="452351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5F52E08-21A2-453A-8912-432EE6F5B7F0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33273747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281" y="365798"/>
            <a:ext cx="7886880" cy="132493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280" y="1680657"/>
            <a:ext cx="3869280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280" y="2504424"/>
            <a:ext cx="3869280" cy="368534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600" y="1680657"/>
            <a:ext cx="3886560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600" y="2504424"/>
            <a:ext cx="3886560" cy="368534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E8DFB13-E3CD-4C9E-8BE5-633FB99F3E8C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214622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281" y="365798"/>
            <a:ext cx="7886880" cy="132493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280" y="1680657"/>
            <a:ext cx="3869280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280" y="2504424"/>
            <a:ext cx="3869280" cy="368534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600" y="1680657"/>
            <a:ext cx="3886560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600" y="2504424"/>
            <a:ext cx="3886560" cy="368534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E8DFB13-E3CD-4C9E-8BE5-633FB99F3E8C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39577712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D31DA2-29D2-4FEE-AB71-CB5BB8A9E2FE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26001948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AF85B61-7DB2-461E-AB33-2388C894C2D2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32914890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280" y="456528"/>
            <a:ext cx="294912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8000" y="987944"/>
            <a:ext cx="4628160" cy="4873472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280" y="2057977"/>
            <a:ext cx="2949120" cy="3810640"/>
          </a:xfrm>
        </p:spPr>
        <p:txBody>
          <a:bodyPr/>
          <a:lstStyle>
            <a:lvl1pPr marL="0" indent="0">
              <a:buNone/>
              <a:defRPr sz="1451"/>
            </a:lvl1pPr>
            <a:lvl2pPr marL="414726" indent="0">
              <a:buNone/>
              <a:defRPr sz="1270"/>
            </a:lvl2pPr>
            <a:lvl3pPr marL="829452" indent="0">
              <a:buNone/>
              <a:defRPr sz="1089"/>
            </a:lvl3pPr>
            <a:lvl4pPr marL="1244178" indent="0">
              <a:buNone/>
              <a:defRPr sz="907"/>
            </a:lvl4pPr>
            <a:lvl5pPr marL="1658904" indent="0">
              <a:buNone/>
              <a:defRPr sz="907"/>
            </a:lvl5pPr>
            <a:lvl6pPr marL="2073631" indent="0">
              <a:buNone/>
              <a:defRPr sz="907"/>
            </a:lvl6pPr>
            <a:lvl7pPr marL="2488357" indent="0">
              <a:buNone/>
              <a:defRPr sz="907"/>
            </a:lvl7pPr>
            <a:lvl8pPr marL="2903083" indent="0">
              <a:buNone/>
              <a:defRPr sz="907"/>
            </a:lvl8pPr>
            <a:lvl9pPr marL="3317809" indent="0">
              <a:buNone/>
              <a:defRPr sz="90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492EF10-C027-4485-AB07-EFC59F00A85B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7191866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280" y="456528"/>
            <a:ext cx="294912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8000" y="987944"/>
            <a:ext cx="4628160" cy="4873472"/>
          </a:xfrm>
        </p:spPr>
        <p:txBody>
          <a:bodyPr/>
          <a:lstStyle>
            <a:lvl1pPr marL="0" indent="0">
              <a:buNone/>
              <a:defRPr sz="2903"/>
            </a:lvl1pPr>
            <a:lvl2pPr marL="414726" indent="0">
              <a:buNone/>
              <a:defRPr sz="2540"/>
            </a:lvl2pPr>
            <a:lvl3pPr marL="829452" indent="0">
              <a:buNone/>
              <a:defRPr sz="2177"/>
            </a:lvl3pPr>
            <a:lvl4pPr marL="1244178" indent="0">
              <a:buNone/>
              <a:defRPr sz="1814"/>
            </a:lvl4pPr>
            <a:lvl5pPr marL="1658904" indent="0">
              <a:buNone/>
              <a:defRPr sz="1814"/>
            </a:lvl5pPr>
            <a:lvl6pPr marL="2073631" indent="0">
              <a:buNone/>
              <a:defRPr sz="1814"/>
            </a:lvl6pPr>
            <a:lvl7pPr marL="2488357" indent="0">
              <a:buNone/>
              <a:defRPr sz="1814"/>
            </a:lvl7pPr>
            <a:lvl8pPr marL="2903083" indent="0">
              <a:buNone/>
              <a:defRPr sz="1814"/>
            </a:lvl8pPr>
            <a:lvl9pPr marL="3317809" indent="0">
              <a:buNone/>
              <a:defRPr sz="1814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280" y="2057977"/>
            <a:ext cx="2949120" cy="3810640"/>
          </a:xfrm>
        </p:spPr>
        <p:txBody>
          <a:bodyPr/>
          <a:lstStyle>
            <a:lvl1pPr marL="0" indent="0">
              <a:buNone/>
              <a:defRPr sz="1451"/>
            </a:lvl1pPr>
            <a:lvl2pPr marL="414726" indent="0">
              <a:buNone/>
              <a:defRPr sz="1270"/>
            </a:lvl2pPr>
            <a:lvl3pPr marL="829452" indent="0">
              <a:buNone/>
              <a:defRPr sz="1089"/>
            </a:lvl3pPr>
            <a:lvl4pPr marL="1244178" indent="0">
              <a:buNone/>
              <a:defRPr sz="907"/>
            </a:lvl4pPr>
            <a:lvl5pPr marL="1658904" indent="0">
              <a:buNone/>
              <a:defRPr sz="907"/>
            </a:lvl5pPr>
            <a:lvl6pPr marL="2073631" indent="0">
              <a:buNone/>
              <a:defRPr sz="907"/>
            </a:lvl6pPr>
            <a:lvl7pPr marL="2488357" indent="0">
              <a:buNone/>
              <a:defRPr sz="907"/>
            </a:lvl7pPr>
            <a:lvl8pPr marL="2903083" indent="0">
              <a:buNone/>
              <a:defRPr sz="907"/>
            </a:lvl8pPr>
            <a:lvl9pPr marL="3317809" indent="0">
              <a:buNone/>
              <a:defRPr sz="90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CF72724-AB6C-4058-A9AE-D757E23FF885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28623810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7BD9EED-ECF0-42ED-999D-1E1ADDCE2BAE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11374982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5440" y="273629"/>
            <a:ext cx="2056320" cy="585421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6480" y="273629"/>
            <a:ext cx="6030720" cy="585421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0F697E9-3489-4940-91E9-3D3E6416C1DD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38643351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360" y="1121879"/>
            <a:ext cx="6857280" cy="2387771"/>
          </a:xfrm>
        </p:spPr>
        <p:txBody>
          <a:bodyPr anchor="b"/>
          <a:lstStyle>
            <a:lvl1pPr algn="ctr">
              <a:defRPr sz="544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360" y="3601819"/>
            <a:ext cx="6857280" cy="1656174"/>
          </a:xfrm>
        </p:spPr>
        <p:txBody>
          <a:bodyPr/>
          <a:lstStyle>
            <a:lvl1pPr marL="0" indent="0" algn="ctr">
              <a:buNone/>
              <a:defRPr sz="2177"/>
            </a:lvl1pPr>
            <a:lvl2pPr marL="414726" indent="0" algn="ctr">
              <a:buNone/>
              <a:defRPr sz="1814"/>
            </a:lvl2pPr>
            <a:lvl3pPr marL="829452" indent="0" algn="ctr">
              <a:buNone/>
              <a:defRPr sz="1633"/>
            </a:lvl3pPr>
            <a:lvl4pPr marL="1244178" indent="0" algn="ctr">
              <a:buNone/>
              <a:defRPr sz="1451"/>
            </a:lvl4pPr>
            <a:lvl5pPr marL="1658904" indent="0" algn="ctr">
              <a:buNone/>
              <a:defRPr sz="1451"/>
            </a:lvl5pPr>
            <a:lvl6pPr marL="2073631" indent="0" algn="ctr">
              <a:buNone/>
              <a:defRPr sz="1451"/>
            </a:lvl6pPr>
            <a:lvl7pPr marL="2488357" indent="0" algn="ctr">
              <a:buNone/>
              <a:defRPr sz="1451"/>
            </a:lvl7pPr>
            <a:lvl8pPr marL="2903083" indent="0" algn="ctr">
              <a:buNone/>
              <a:defRPr sz="1451"/>
            </a:lvl8pPr>
            <a:lvl9pPr marL="3317809" indent="0" algn="ctr">
              <a:buNone/>
              <a:defRPr sz="1451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C05B4B3-B777-499B-BAF2-15D914F34293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20778624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A3502DC-649B-4B50-8B87-11102ADD30D9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33265373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521" y="1709460"/>
            <a:ext cx="7886880" cy="2852939"/>
          </a:xfrm>
        </p:spPr>
        <p:txBody>
          <a:bodyPr anchor="b"/>
          <a:lstStyle>
            <a:lvl1pPr>
              <a:defRPr sz="544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521" y="4589763"/>
            <a:ext cx="7886880" cy="1499197"/>
          </a:xfrm>
        </p:spPr>
        <p:txBody>
          <a:bodyPr/>
          <a:lstStyle>
            <a:lvl1pPr marL="0" indent="0">
              <a:buNone/>
              <a:defRPr sz="2177"/>
            </a:lvl1pPr>
            <a:lvl2pPr marL="414726" indent="0">
              <a:buNone/>
              <a:defRPr sz="1814"/>
            </a:lvl2pPr>
            <a:lvl3pPr marL="829452" indent="0">
              <a:buNone/>
              <a:defRPr sz="1633"/>
            </a:lvl3pPr>
            <a:lvl4pPr marL="1244178" indent="0">
              <a:buNone/>
              <a:defRPr sz="1451"/>
            </a:lvl4pPr>
            <a:lvl5pPr marL="1658904" indent="0">
              <a:buNone/>
              <a:defRPr sz="1451"/>
            </a:lvl5pPr>
            <a:lvl6pPr marL="2073631" indent="0">
              <a:buNone/>
              <a:defRPr sz="1451"/>
            </a:lvl6pPr>
            <a:lvl7pPr marL="2488357" indent="0">
              <a:buNone/>
              <a:defRPr sz="1451"/>
            </a:lvl7pPr>
            <a:lvl8pPr marL="2903083" indent="0">
              <a:buNone/>
              <a:defRPr sz="1451"/>
            </a:lvl8pPr>
            <a:lvl9pPr marL="3317809" indent="0">
              <a:buNone/>
              <a:defRPr sz="145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E966B7B-9D62-427E-9734-91D273CD958E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37267200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6480" y="1604329"/>
            <a:ext cx="4043520" cy="452351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38240" y="1604329"/>
            <a:ext cx="4043520" cy="452351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B8874E2-1672-41F8-8AA4-66884F7F6F6E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3478379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D31DA2-29D2-4FEE-AB71-CB5BB8A9E2FE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4659881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281" y="365798"/>
            <a:ext cx="7886880" cy="132493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280" y="1680657"/>
            <a:ext cx="3869280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280" y="2504424"/>
            <a:ext cx="3869280" cy="368534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600" y="1680657"/>
            <a:ext cx="3886560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600" y="2504424"/>
            <a:ext cx="3886560" cy="368534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F6083C3-5A87-47D0-B907-08729A41E862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22243213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620E82B-091D-419E-847D-987C28194E35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21786755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9701635-8894-4C82-9274-9A34893C6D22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19678211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280" y="456528"/>
            <a:ext cx="294912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8000" y="987944"/>
            <a:ext cx="4628160" cy="4873472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280" y="2057977"/>
            <a:ext cx="2949120" cy="3810640"/>
          </a:xfrm>
        </p:spPr>
        <p:txBody>
          <a:bodyPr/>
          <a:lstStyle>
            <a:lvl1pPr marL="0" indent="0">
              <a:buNone/>
              <a:defRPr sz="1451"/>
            </a:lvl1pPr>
            <a:lvl2pPr marL="414726" indent="0">
              <a:buNone/>
              <a:defRPr sz="1270"/>
            </a:lvl2pPr>
            <a:lvl3pPr marL="829452" indent="0">
              <a:buNone/>
              <a:defRPr sz="1089"/>
            </a:lvl3pPr>
            <a:lvl4pPr marL="1244178" indent="0">
              <a:buNone/>
              <a:defRPr sz="907"/>
            </a:lvl4pPr>
            <a:lvl5pPr marL="1658904" indent="0">
              <a:buNone/>
              <a:defRPr sz="907"/>
            </a:lvl5pPr>
            <a:lvl6pPr marL="2073631" indent="0">
              <a:buNone/>
              <a:defRPr sz="907"/>
            </a:lvl6pPr>
            <a:lvl7pPr marL="2488357" indent="0">
              <a:buNone/>
              <a:defRPr sz="907"/>
            </a:lvl7pPr>
            <a:lvl8pPr marL="2903083" indent="0">
              <a:buNone/>
              <a:defRPr sz="907"/>
            </a:lvl8pPr>
            <a:lvl9pPr marL="3317809" indent="0">
              <a:buNone/>
              <a:defRPr sz="90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BBFCB53-559A-4101-9DA6-E7F1F2346B04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29449893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280" y="456528"/>
            <a:ext cx="294912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8000" y="987944"/>
            <a:ext cx="4628160" cy="4873472"/>
          </a:xfrm>
        </p:spPr>
        <p:txBody>
          <a:bodyPr/>
          <a:lstStyle>
            <a:lvl1pPr marL="0" indent="0">
              <a:buNone/>
              <a:defRPr sz="2903"/>
            </a:lvl1pPr>
            <a:lvl2pPr marL="414726" indent="0">
              <a:buNone/>
              <a:defRPr sz="2540"/>
            </a:lvl2pPr>
            <a:lvl3pPr marL="829452" indent="0">
              <a:buNone/>
              <a:defRPr sz="2177"/>
            </a:lvl3pPr>
            <a:lvl4pPr marL="1244178" indent="0">
              <a:buNone/>
              <a:defRPr sz="1814"/>
            </a:lvl4pPr>
            <a:lvl5pPr marL="1658904" indent="0">
              <a:buNone/>
              <a:defRPr sz="1814"/>
            </a:lvl5pPr>
            <a:lvl6pPr marL="2073631" indent="0">
              <a:buNone/>
              <a:defRPr sz="1814"/>
            </a:lvl6pPr>
            <a:lvl7pPr marL="2488357" indent="0">
              <a:buNone/>
              <a:defRPr sz="1814"/>
            </a:lvl7pPr>
            <a:lvl8pPr marL="2903083" indent="0">
              <a:buNone/>
              <a:defRPr sz="1814"/>
            </a:lvl8pPr>
            <a:lvl9pPr marL="3317809" indent="0">
              <a:buNone/>
              <a:defRPr sz="1814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280" y="2057977"/>
            <a:ext cx="2949120" cy="3810640"/>
          </a:xfrm>
        </p:spPr>
        <p:txBody>
          <a:bodyPr/>
          <a:lstStyle>
            <a:lvl1pPr marL="0" indent="0">
              <a:buNone/>
              <a:defRPr sz="1451"/>
            </a:lvl1pPr>
            <a:lvl2pPr marL="414726" indent="0">
              <a:buNone/>
              <a:defRPr sz="1270"/>
            </a:lvl2pPr>
            <a:lvl3pPr marL="829452" indent="0">
              <a:buNone/>
              <a:defRPr sz="1089"/>
            </a:lvl3pPr>
            <a:lvl4pPr marL="1244178" indent="0">
              <a:buNone/>
              <a:defRPr sz="907"/>
            </a:lvl4pPr>
            <a:lvl5pPr marL="1658904" indent="0">
              <a:buNone/>
              <a:defRPr sz="907"/>
            </a:lvl5pPr>
            <a:lvl6pPr marL="2073631" indent="0">
              <a:buNone/>
              <a:defRPr sz="907"/>
            </a:lvl6pPr>
            <a:lvl7pPr marL="2488357" indent="0">
              <a:buNone/>
              <a:defRPr sz="907"/>
            </a:lvl7pPr>
            <a:lvl8pPr marL="2903083" indent="0">
              <a:buNone/>
              <a:defRPr sz="907"/>
            </a:lvl8pPr>
            <a:lvl9pPr marL="3317809" indent="0">
              <a:buNone/>
              <a:defRPr sz="90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92A91EA-77E6-4887-B917-D207D06AAC28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41139477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E5D3F42-6177-40D5-957A-D47CC201326A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17699207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5440" y="273629"/>
            <a:ext cx="2056320" cy="585421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6480" y="273629"/>
            <a:ext cx="6030720" cy="585421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B59EAE3-1759-4415-B4D1-C598C7A7BEBE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19948517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360" y="1121879"/>
            <a:ext cx="6857280" cy="2387771"/>
          </a:xfrm>
        </p:spPr>
        <p:txBody>
          <a:bodyPr anchor="b"/>
          <a:lstStyle>
            <a:lvl1pPr algn="ctr">
              <a:defRPr sz="544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360" y="3601819"/>
            <a:ext cx="6857280" cy="1656174"/>
          </a:xfrm>
        </p:spPr>
        <p:txBody>
          <a:bodyPr/>
          <a:lstStyle>
            <a:lvl1pPr marL="0" indent="0" algn="ctr">
              <a:buNone/>
              <a:defRPr sz="2177"/>
            </a:lvl1pPr>
            <a:lvl2pPr marL="414726" indent="0" algn="ctr">
              <a:buNone/>
              <a:defRPr sz="1814"/>
            </a:lvl2pPr>
            <a:lvl3pPr marL="829452" indent="0" algn="ctr">
              <a:buNone/>
              <a:defRPr sz="1633"/>
            </a:lvl3pPr>
            <a:lvl4pPr marL="1244178" indent="0" algn="ctr">
              <a:buNone/>
              <a:defRPr sz="1451"/>
            </a:lvl4pPr>
            <a:lvl5pPr marL="1658904" indent="0" algn="ctr">
              <a:buNone/>
              <a:defRPr sz="1451"/>
            </a:lvl5pPr>
            <a:lvl6pPr marL="2073631" indent="0" algn="ctr">
              <a:buNone/>
              <a:defRPr sz="1451"/>
            </a:lvl6pPr>
            <a:lvl7pPr marL="2488357" indent="0" algn="ctr">
              <a:buNone/>
              <a:defRPr sz="1451"/>
            </a:lvl7pPr>
            <a:lvl8pPr marL="2903083" indent="0" algn="ctr">
              <a:buNone/>
              <a:defRPr sz="1451"/>
            </a:lvl8pPr>
            <a:lvl9pPr marL="3317809" indent="0" algn="ctr">
              <a:buNone/>
              <a:defRPr sz="1451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C05B4B3-B777-499B-BAF2-15D914F34293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9168967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A3502DC-649B-4B50-8B87-11102ADD30D9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24264048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521" y="1709460"/>
            <a:ext cx="7886880" cy="2852939"/>
          </a:xfrm>
        </p:spPr>
        <p:txBody>
          <a:bodyPr anchor="b"/>
          <a:lstStyle>
            <a:lvl1pPr>
              <a:defRPr sz="544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521" y="4589763"/>
            <a:ext cx="7886880" cy="1499197"/>
          </a:xfrm>
        </p:spPr>
        <p:txBody>
          <a:bodyPr/>
          <a:lstStyle>
            <a:lvl1pPr marL="0" indent="0">
              <a:buNone/>
              <a:defRPr sz="2177"/>
            </a:lvl1pPr>
            <a:lvl2pPr marL="414726" indent="0">
              <a:buNone/>
              <a:defRPr sz="1814"/>
            </a:lvl2pPr>
            <a:lvl3pPr marL="829452" indent="0">
              <a:buNone/>
              <a:defRPr sz="1633"/>
            </a:lvl3pPr>
            <a:lvl4pPr marL="1244178" indent="0">
              <a:buNone/>
              <a:defRPr sz="1451"/>
            </a:lvl4pPr>
            <a:lvl5pPr marL="1658904" indent="0">
              <a:buNone/>
              <a:defRPr sz="1451"/>
            </a:lvl5pPr>
            <a:lvl6pPr marL="2073631" indent="0">
              <a:buNone/>
              <a:defRPr sz="1451"/>
            </a:lvl6pPr>
            <a:lvl7pPr marL="2488357" indent="0">
              <a:buNone/>
              <a:defRPr sz="1451"/>
            </a:lvl7pPr>
            <a:lvl8pPr marL="2903083" indent="0">
              <a:buNone/>
              <a:defRPr sz="1451"/>
            </a:lvl8pPr>
            <a:lvl9pPr marL="3317809" indent="0">
              <a:buNone/>
              <a:defRPr sz="145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E966B7B-9D62-427E-9734-91D273CD958E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1057016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AF85B61-7DB2-461E-AB33-2388C894C2D2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29054144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6480" y="1604329"/>
            <a:ext cx="4043520" cy="452351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38240" y="1604329"/>
            <a:ext cx="4043520" cy="452351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B8874E2-1672-41F8-8AA4-66884F7F6F6E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308642519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281" y="365798"/>
            <a:ext cx="7886880" cy="132493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280" y="1680657"/>
            <a:ext cx="3869280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280" y="2504424"/>
            <a:ext cx="3869280" cy="368534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600" y="1680657"/>
            <a:ext cx="3886560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600" y="2504424"/>
            <a:ext cx="3886560" cy="368534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F6083C3-5A87-47D0-B907-08729A41E862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8030594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620E82B-091D-419E-847D-987C28194E35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10155012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9701635-8894-4C82-9274-9A34893C6D22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33224788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280" y="456528"/>
            <a:ext cx="294912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8000" y="987944"/>
            <a:ext cx="4628160" cy="4873472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280" y="2057977"/>
            <a:ext cx="2949120" cy="3810640"/>
          </a:xfrm>
        </p:spPr>
        <p:txBody>
          <a:bodyPr/>
          <a:lstStyle>
            <a:lvl1pPr marL="0" indent="0">
              <a:buNone/>
              <a:defRPr sz="1451"/>
            </a:lvl1pPr>
            <a:lvl2pPr marL="414726" indent="0">
              <a:buNone/>
              <a:defRPr sz="1270"/>
            </a:lvl2pPr>
            <a:lvl3pPr marL="829452" indent="0">
              <a:buNone/>
              <a:defRPr sz="1089"/>
            </a:lvl3pPr>
            <a:lvl4pPr marL="1244178" indent="0">
              <a:buNone/>
              <a:defRPr sz="907"/>
            </a:lvl4pPr>
            <a:lvl5pPr marL="1658904" indent="0">
              <a:buNone/>
              <a:defRPr sz="907"/>
            </a:lvl5pPr>
            <a:lvl6pPr marL="2073631" indent="0">
              <a:buNone/>
              <a:defRPr sz="907"/>
            </a:lvl6pPr>
            <a:lvl7pPr marL="2488357" indent="0">
              <a:buNone/>
              <a:defRPr sz="907"/>
            </a:lvl7pPr>
            <a:lvl8pPr marL="2903083" indent="0">
              <a:buNone/>
              <a:defRPr sz="907"/>
            </a:lvl8pPr>
            <a:lvl9pPr marL="3317809" indent="0">
              <a:buNone/>
              <a:defRPr sz="90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BBFCB53-559A-4101-9DA6-E7F1F2346B04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2317507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280" y="456528"/>
            <a:ext cx="294912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8000" y="987944"/>
            <a:ext cx="4628160" cy="4873472"/>
          </a:xfrm>
        </p:spPr>
        <p:txBody>
          <a:bodyPr/>
          <a:lstStyle>
            <a:lvl1pPr marL="0" indent="0">
              <a:buNone/>
              <a:defRPr sz="2903"/>
            </a:lvl1pPr>
            <a:lvl2pPr marL="414726" indent="0">
              <a:buNone/>
              <a:defRPr sz="2540"/>
            </a:lvl2pPr>
            <a:lvl3pPr marL="829452" indent="0">
              <a:buNone/>
              <a:defRPr sz="2177"/>
            </a:lvl3pPr>
            <a:lvl4pPr marL="1244178" indent="0">
              <a:buNone/>
              <a:defRPr sz="1814"/>
            </a:lvl4pPr>
            <a:lvl5pPr marL="1658904" indent="0">
              <a:buNone/>
              <a:defRPr sz="1814"/>
            </a:lvl5pPr>
            <a:lvl6pPr marL="2073631" indent="0">
              <a:buNone/>
              <a:defRPr sz="1814"/>
            </a:lvl6pPr>
            <a:lvl7pPr marL="2488357" indent="0">
              <a:buNone/>
              <a:defRPr sz="1814"/>
            </a:lvl7pPr>
            <a:lvl8pPr marL="2903083" indent="0">
              <a:buNone/>
              <a:defRPr sz="1814"/>
            </a:lvl8pPr>
            <a:lvl9pPr marL="3317809" indent="0">
              <a:buNone/>
              <a:defRPr sz="1814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280" y="2057977"/>
            <a:ext cx="2949120" cy="3810640"/>
          </a:xfrm>
        </p:spPr>
        <p:txBody>
          <a:bodyPr/>
          <a:lstStyle>
            <a:lvl1pPr marL="0" indent="0">
              <a:buNone/>
              <a:defRPr sz="1451"/>
            </a:lvl1pPr>
            <a:lvl2pPr marL="414726" indent="0">
              <a:buNone/>
              <a:defRPr sz="1270"/>
            </a:lvl2pPr>
            <a:lvl3pPr marL="829452" indent="0">
              <a:buNone/>
              <a:defRPr sz="1089"/>
            </a:lvl3pPr>
            <a:lvl4pPr marL="1244178" indent="0">
              <a:buNone/>
              <a:defRPr sz="907"/>
            </a:lvl4pPr>
            <a:lvl5pPr marL="1658904" indent="0">
              <a:buNone/>
              <a:defRPr sz="907"/>
            </a:lvl5pPr>
            <a:lvl6pPr marL="2073631" indent="0">
              <a:buNone/>
              <a:defRPr sz="907"/>
            </a:lvl6pPr>
            <a:lvl7pPr marL="2488357" indent="0">
              <a:buNone/>
              <a:defRPr sz="907"/>
            </a:lvl7pPr>
            <a:lvl8pPr marL="2903083" indent="0">
              <a:buNone/>
              <a:defRPr sz="907"/>
            </a:lvl8pPr>
            <a:lvl9pPr marL="3317809" indent="0">
              <a:buNone/>
              <a:defRPr sz="90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92A91EA-77E6-4887-B917-D207D06AAC28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40363109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E5D3F42-6177-40D5-957A-D47CC201326A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34376866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5440" y="273629"/>
            <a:ext cx="2056320" cy="585421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6480" y="273629"/>
            <a:ext cx="6030720" cy="585421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B59EAE3-1759-4415-B4D1-C598C7A7BEBE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2246764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280" y="456528"/>
            <a:ext cx="294912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8000" y="987944"/>
            <a:ext cx="4628160" cy="4873472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280" y="2057977"/>
            <a:ext cx="2949120" cy="3810640"/>
          </a:xfrm>
        </p:spPr>
        <p:txBody>
          <a:bodyPr/>
          <a:lstStyle>
            <a:lvl1pPr marL="0" indent="0">
              <a:buNone/>
              <a:defRPr sz="1451"/>
            </a:lvl1pPr>
            <a:lvl2pPr marL="414726" indent="0">
              <a:buNone/>
              <a:defRPr sz="1270"/>
            </a:lvl2pPr>
            <a:lvl3pPr marL="829452" indent="0">
              <a:buNone/>
              <a:defRPr sz="1089"/>
            </a:lvl3pPr>
            <a:lvl4pPr marL="1244178" indent="0">
              <a:buNone/>
              <a:defRPr sz="907"/>
            </a:lvl4pPr>
            <a:lvl5pPr marL="1658904" indent="0">
              <a:buNone/>
              <a:defRPr sz="907"/>
            </a:lvl5pPr>
            <a:lvl6pPr marL="2073631" indent="0">
              <a:buNone/>
              <a:defRPr sz="907"/>
            </a:lvl6pPr>
            <a:lvl7pPr marL="2488357" indent="0">
              <a:buNone/>
              <a:defRPr sz="907"/>
            </a:lvl7pPr>
            <a:lvl8pPr marL="2903083" indent="0">
              <a:buNone/>
              <a:defRPr sz="907"/>
            </a:lvl8pPr>
            <a:lvl9pPr marL="3317809" indent="0">
              <a:buNone/>
              <a:defRPr sz="90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492EF10-C027-4485-AB07-EFC59F00A85B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2947163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280" y="456528"/>
            <a:ext cx="294912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8000" y="987944"/>
            <a:ext cx="4628160" cy="4873472"/>
          </a:xfrm>
        </p:spPr>
        <p:txBody>
          <a:bodyPr/>
          <a:lstStyle>
            <a:lvl1pPr marL="0" indent="0">
              <a:buNone/>
              <a:defRPr sz="2903"/>
            </a:lvl1pPr>
            <a:lvl2pPr marL="414726" indent="0">
              <a:buNone/>
              <a:defRPr sz="2540"/>
            </a:lvl2pPr>
            <a:lvl3pPr marL="829452" indent="0">
              <a:buNone/>
              <a:defRPr sz="2177"/>
            </a:lvl3pPr>
            <a:lvl4pPr marL="1244178" indent="0">
              <a:buNone/>
              <a:defRPr sz="1814"/>
            </a:lvl4pPr>
            <a:lvl5pPr marL="1658904" indent="0">
              <a:buNone/>
              <a:defRPr sz="1814"/>
            </a:lvl5pPr>
            <a:lvl6pPr marL="2073631" indent="0">
              <a:buNone/>
              <a:defRPr sz="1814"/>
            </a:lvl6pPr>
            <a:lvl7pPr marL="2488357" indent="0">
              <a:buNone/>
              <a:defRPr sz="1814"/>
            </a:lvl7pPr>
            <a:lvl8pPr marL="2903083" indent="0">
              <a:buNone/>
              <a:defRPr sz="1814"/>
            </a:lvl8pPr>
            <a:lvl9pPr marL="3317809" indent="0">
              <a:buNone/>
              <a:defRPr sz="1814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280" y="2057977"/>
            <a:ext cx="2949120" cy="3810640"/>
          </a:xfrm>
        </p:spPr>
        <p:txBody>
          <a:bodyPr/>
          <a:lstStyle>
            <a:lvl1pPr marL="0" indent="0">
              <a:buNone/>
              <a:defRPr sz="1451"/>
            </a:lvl1pPr>
            <a:lvl2pPr marL="414726" indent="0">
              <a:buNone/>
              <a:defRPr sz="1270"/>
            </a:lvl2pPr>
            <a:lvl3pPr marL="829452" indent="0">
              <a:buNone/>
              <a:defRPr sz="1089"/>
            </a:lvl3pPr>
            <a:lvl4pPr marL="1244178" indent="0">
              <a:buNone/>
              <a:defRPr sz="907"/>
            </a:lvl4pPr>
            <a:lvl5pPr marL="1658904" indent="0">
              <a:buNone/>
              <a:defRPr sz="907"/>
            </a:lvl5pPr>
            <a:lvl6pPr marL="2073631" indent="0">
              <a:buNone/>
              <a:defRPr sz="907"/>
            </a:lvl6pPr>
            <a:lvl7pPr marL="2488357" indent="0">
              <a:buNone/>
              <a:defRPr sz="907"/>
            </a:lvl7pPr>
            <a:lvl8pPr marL="2903083" indent="0">
              <a:buNone/>
              <a:defRPr sz="907"/>
            </a:lvl8pPr>
            <a:lvl9pPr marL="3317809" indent="0">
              <a:buNone/>
              <a:defRPr sz="90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CF72724-AB6C-4058-A9AE-D757E23FF885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2957113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480" y="273629"/>
            <a:ext cx="8225280" cy="114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щёлкните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0" y="1604329"/>
            <a:ext cx="8225280" cy="4523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щёлкните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456481" y="6247376"/>
            <a:ext cx="212832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0752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ru-RU" altLang="ru-RU" sz="16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Gothic" panose="020B0609070205080204" pitchFamily="49" charset="-128"/>
              <a:cs typeface="+mn-cs"/>
            </a:endParaRPr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7680" y="6247376"/>
            <a:ext cx="289728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0752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ru-RU" altLang="ru-RU" sz="16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Gothic" panose="020B0609070205080204" pitchFamily="49" charset="-128"/>
              <a:cs typeface="+mn-cs"/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21" y="6247376"/>
            <a:ext cx="2126880" cy="46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8ED84D5-BA82-4A14-BBD3-9EEE54DE1A56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368918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2pPr>
      <a:lvl3pPr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3pPr>
      <a:lvl4pPr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4pPr>
      <a:lvl5pPr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5pPr>
      <a:lvl6pPr marL="2280994" indent="-207363"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6pPr>
      <a:lvl7pPr marL="2695720" indent="-207363"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7pPr>
      <a:lvl8pPr marL="3110446" indent="-207363"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8pPr>
      <a:lvl9pPr marL="3525172" indent="-207363"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9pPr>
    </p:titleStyle>
    <p:bodyStyle>
      <a:lvl1pPr marL="311045" indent="-311045" algn="l" defTabSz="407526" rtl="0" eaLnBrk="0" fontAlgn="base" hangingPunct="0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panose="02020603050405020304" pitchFamily="18" charset="0"/>
        <a:defRPr sz="2903" kern="1200">
          <a:solidFill>
            <a:srgbClr val="000000"/>
          </a:solidFill>
          <a:latin typeface="+mn-lt"/>
          <a:ea typeface="+mn-ea"/>
          <a:cs typeface="+mn-cs"/>
        </a:defRPr>
      </a:lvl1pPr>
      <a:lvl2pPr marL="673930" indent="-259204" algn="l" defTabSz="407526" rtl="0" eaLnBrk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panose="02020603050405020304" pitchFamily="18" charset="0"/>
        <a:defRPr sz="2540" kern="1200">
          <a:solidFill>
            <a:srgbClr val="000000"/>
          </a:solidFill>
          <a:latin typeface="+mn-lt"/>
          <a:ea typeface="+mn-ea"/>
          <a:cs typeface="+mn-cs"/>
        </a:defRPr>
      </a:lvl2pPr>
      <a:lvl3pPr marL="1036815" indent="-207363" algn="l" defTabSz="407526" rtl="0" eaLnBrk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panose="02020603050405020304" pitchFamily="18" charset="0"/>
        <a:defRPr sz="2177" kern="1200">
          <a:solidFill>
            <a:srgbClr val="000000"/>
          </a:solidFill>
          <a:latin typeface="+mn-lt"/>
          <a:ea typeface="+mn-ea"/>
          <a:cs typeface="+mn-cs"/>
        </a:defRPr>
      </a:lvl3pPr>
      <a:lvl4pPr marL="1451541" indent="-207363" algn="l" defTabSz="407526" rtl="0" eaLnBrk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panose="02020603050405020304" pitchFamily="18" charset="0"/>
        <a:defRPr sz="1814" kern="1200">
          <a:solidFill>
            <a:srgbClr val="000000"/>
          </a:solidFill>
          <a:latin typeface="+mn-lt"/>
          <a:ea typeface="+mn-ea"/>
          <a:cs typeface="+mn-cs"/>
        </a:defRPr>
      </a:lvl4pPr>
      <a:lvl5pPr marL="1866268" indent="-207363" algn="l" defTabSz="407526" rtl="0" eaLnBrk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anose="02020603050405020304" pitchFamily="18" charset="0"/>
        <a:defRPr sz="1814" kern="1200">
          <a:solidFill>
            <a:srgbClr val="000000"/>
          </a:solidFill>
          <a:latin typeface="+mn-lt"/>
          <a:ea typeface="+mn-ea"/>
          <a:cs typeface="+mn-cs"/>
        </a:defRPr>
      </a:lvl5pPr>
      <a:lvl6pPr marL="2280994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695720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3110446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525172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480" y="273629"/>
            <a:ext cx="8225280" cy="114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щёлкните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0" y="1604329"/>
            <a:ext cx="8225280" cy="4523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щёлкните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456481" y="6247376"/>
            <a:ext cx="212832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0752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ru-RU" altLang="ru-RU" sz="16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Gothic" panose="020B0609070205080204" pitchFamily="49" charset="-128"/>
              <a:cs typeface="+mn-cs"/>
            </a:endParaRPr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7680" y="6247376"/>
            <a:ext cx="289728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0752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ru-RU" altLang="ru-RU" sz="16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Gothic" panose="020B0609070205080204" pitchFamily="49" charset="-128"/>
              <a:cs typeface="+mn-cs"/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21" y="6247376"/>
            <a:ext cx="2126880" cy="46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8ED84D5-BA82-4A14-BBD3-9EEE54DE1A56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144285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2pPr>
      <a:lvl3pPr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3pPr>
      <a:lvl4pPr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4pPr>
      <a:lvl5pPr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5pPr>
      <a:lvl6pPr marL="2280994" indent="-207363"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6pPr>
      <a:lvl7pPr marL="2695720" indent="-207363"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7pPr>
      <a:lvl8pPr marL="3110446" indent="-207363"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8pPr>
      <a:lvl9pPr marL="3525172" indent="-207363"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9pPr>
    </p:titleStyle>
    <p:bodyStyle>
      <a:lvl1pPr marL="311045" indent="-311045" algn="l" defTabSz="407526" rtl="0" eaLnBrk="0" fontAlgn="base" hangingPunct="0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panose="02020603050405020304" pitchFamily="18" charset="0"/>
        <a:defRPr sz="2903" kern="1200">
          <a:solidFill>
            <a:srgbClr val="000000"/>
          </a:solidFill>
          <a:latin typeface="+mn-lt"/>
          <a:ea typeface="+mn-ea"/>
          <a:cs typeface="+mn-cs"/>
        </a:defRPr>
      </a:lvl1pPr>
      <a:lvl2pPr marL="673930" indent="-259204" algn="l" defTabSz="407526" rtl="0" eaLnBrk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panose="02020603050405020304" pitchFamily="18" charset="0"/>
        <a:defRPr sz="2540" kern="1200">
          <a:solidFill>
            <a:srgbClr val="000000"/>
          </a:solidFill>
          <a:latin typeface="+mn-lt"/>
          <a:ea typeface="+mn-ea"/>
          <a:cs typeface="+mn-cs"/>
        </a:defRPr>
      </a:lvl2pPr>
      <a:lvl3pPr marL="1036815" indent="-207363" algn="l" defTabSz="407526" rtl="0" eaLnBrk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panose="02020603050405020304" pitchFamily="18" charset="0"/>
        <a:defRPr sz="2177" kern="1200">
          <a:solidFill>
            <a:srgbClr val="000000"/>
          </a:solidFill>
          <a:latin typeface="+mn-lt"/>
          <a:ea typeface="+mn-ea"/>
          <a:cs typeface="+mn-cs"/>
        </a:defRPr>
      </a:lvl3pPr>
      <a:lvl4pPr marL="1451541" indent="-207363" algn="l" defTabSz="407526" rtl="0" eaLnBrk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panose="02020603050405020304" pitchFamily="18" charset="0"/>
        <a:defRPr sz="1814" kern="1200">
          <a:solidFill>
            <a:srgbClr val="000000"/>
          </a:solidFill>
          <a:latin typeface="+mn-lt"/>
          <a:ea typeface="+mn-ea"/>
          <a:cs typeface="+mn-cs"/>
        </a:defRPr>
      </a:lvl4pPr>
      <a:lvl5pPr marL="1866268" indent="-207363" algn="l" defTabSz="407526" rtl="0" eaLnBrk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anose="02020603050405020304" pitchFamily="18" charset="0"/>
        <a:defRPr sz="1814" kern="1200">
          <a:solidFill>
            <a:srgbClr val="000000"/>
          </a:solidFill>
          <a:latin typeface="+mn-lt"/>
          <a:ea typeface="+mn-ea"/>
          <a:cs typeface="+mn-cs"/>
        </a:defRPr>
      </a:lvl5pPr>
      <a:lvl6pPr marL="2280994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695720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3110446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525172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480" y="273629"/>
            <a:ext cx="8225280" cy="114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щёлкните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0" y="1604329"/>
            <a:ext cx="8225280" cy="4523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щёлкните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456481" y="6247376"/>
            <a:ext cx="212832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0752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ru-RU" altLang="ru-RU" sz="16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Gothic" panose="020B0609070205080204" pitchFamily="49" charset="-128"/>
              <a:cs typeface="+mn-cs"/>
            </a:endParaRPr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7680" y="6247376"/>
            <a:ext cx="289728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0752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ru-RU" altLang="ru-RU" sz="16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Gothic" panose="020B0609070205080204" pitchFamily="49" charset="-128"/>
              <a:cs typeface="+mn-cs"/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21" y="6247376"/>
            <a:ext cx="2126880" cy="46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8ED84D5-BA82-4A14-BBD3-9EEE54DE1A56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2063337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2pPr>
      <a:lvl3pPr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3pPr>
      <a:lvl4pPr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4pPr>
      <a:lvl5pPr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5pPr>
      <a:lvl6pPr marL="2280994" indent="-207363"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6pPr>
      <a:lvl7pPr marL="2695720" indent="-207363"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7pPr>
      <a:lvl8pPr marL="3110446" indent="-207363"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8pPr>
      <a:lvl9pPr marL="3525172" indent="-207363"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9pPr>
    </p:titleStyle>
    <p:bodyStyle>
      <a:lvl1pPr marL="311045" indent="-311045" algn="l" defTabSz="407526" rtl="0" eaLnBrk="0" fontAlgn="base" hangingPunct="0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panose="02020603050405020304" pitchFamily="18" charset="0"/>
        <a:defRPr sz="2903" kern="1200">
          <a:solidFill>
            <a:srgbClr val="000000"/>
          </a:solidFill>
          <a:latin typeface="+mn-lt"/>
          <a:ea typeface="+mn-ea"/>
          <a:cs typeface="+mn-cs"/>
        </a:defRPr>
      </a:lvl1pPr>
      <a:lvl2pPr marL="673930" indent="-259204" algn="l" defTabSz="407526" rtl="0" eaLnBrk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panose="02020603050405020304" pitchFamily="18" charset="0"/>
        <a:defRPr sz="2540" kern="1200">
          <a:solidFill>
            <a:srgbClr val="000000"/>
          </a:solidFill>
          <a:latin typeface="+mn-lt"/>
          <a:ea typeface="+mn-ea"/>
          <a:cs typeface="+mn-cs"/>
        </a:defRPr>
      </a:lvl2pPr>
      <a:lvl3pPr marL="1036815" indent="-207363" algn="l" defTabSz="407526" rtl="0" eaLnBrk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panose="02020603050405020304" pitchFamily="18" charset="0"/>
        <a:defRPr sz="2177" kern="1200">
          <a:solidFill>
            <a:srgbClr val="000000"/>
          </a:solidFill>
          <a:latin typeface="+mn-lt"/>
          <a:ea typeface="+mn-ea"/>
          <a:cs typeface="+mn-cs"/>
        </a:defRPr>
      </a:lvl3pPr>
      <a:lvl4pPr marL="1451541" indent="-207363" algn="l" defTabSz="407526" rtl="0" eaLnBrk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panose="02020603050405020304" pitchFamily="18" charset="0"/>
        <a:defRPr sz="1814" kern="1200">
          <a:solidFill>
            <a:srgbClr val="000000"/>
          </a:solidFill>
          <a:latin typeface="+mn-lt"/>
          <a:ea typeface="+mn-ea"/>
          <a:cs typeface="+mn-cs"/>
        </a:defRPr>
      </a:lvl4pPr>
      <a:lvl5pPr marL="1866268" indent="-207363" algn="l" defTabSz="407526" rtl="0" eaLnBrk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anose="02020603050405020304" pitchFamily="18" charset="0"/>
        <a:defRPr sz="1814" kern="1200">
          <a:solidFill>
            <a:srgbClr val="000000"/>
          </a:solidFill>
          <a:latin typeface="+mn-lt"/>
          <a:ea typeface="+mn-ea"/>
          <a:cs typeface="+mn-cs"/>
        </a:defRPr>
      </a:lvl5pPr>
      <a:lvl6pPr marL="2280994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695720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3110446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525172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480" y="273629"/>
            <a:ext cx="8225280" cy="114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щёлкните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0" y="1604329"/>
            <a:ext cx="8225280" cy="4523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щёлкните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456481" y="6247376"/>
            <a:ext cx="212832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0752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ru-RU" altLang="ru-RU" sz="16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Gothic" panose="020B0609070205080204" pitchFamily="49" charset="-128"/>
              <a:cs typeface="+mn-cs"/>
            </a:endParaRPr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7680" y="6247376"/>
            <a:ext cx="289728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0752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ru-RU" altLang="ru-RU" sz="16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Gothic" panose="020B0609070205080204" pitchFamily="49" charset="-128"/>
              <a:cs typeface="+mn-cs"/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21" y="6247376"/>
            <a:ext cx="2126880" cy="46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8ED84D5-BA82-4A14-BBD3-9EEE54DE1A56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1611469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2pPr>
      <a:lvl3pPr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3pPr>
      <a:lvl4pPr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4pPr>
      <a:lvl5pPr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5pPr>
      <a:lvl6pPr marL="2280994" indent="-207363"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6pPr>
      <a:lvl7pPr marL="2695720" indent="-207363"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7pPr>
      <a:lvl8pPr marL="3110446" indent="-207363"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8pPr>
      <a:lvl9pPr marL="3525172" indent="-207363"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9pPr>
    </p:titleStyle>
    <p:bodyStyle>
      <a:lvl1pPr marL="311045" indent="-311045" algn="l" defTabSz="407526" rtl="0" eaLnBrk="0" fontAlgn="base" hangingPunct="0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panose="02020603050405020304" pitchFamily="18" charset="0"/>
        <a:defRPr sz="2903" kern="1200">
          <a:solidFill>
            <a:srgbClr val="000000"/>
          </a:solidFill>
          <a:latin typeface="+mn-lt"/>
          <a:ea typeface="+mn-ea"/>
          <a:cs typeface="+mn-cs"/>
        </a:defRPr>
      </a:lvl1pPr>
      <a:lvl2pPr marL="673930" indent="-259204" algn="l" defTabSz="407526" rtl="0" eaLnBrk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panose="02020603050405020304" pitchFamily="18" charset="0"/>
        <a:defRPr sz="2540" kern="1200">
          <a:solidFill>
            <a:srgbClr val="000000"/>
          </a:solidFill>
          <a:latin typeface="+mn-lt"/>
          <a:ea typeface="+mn-ea"/>
          <a:cs typeface="+mn-cs"/>
        </a:defRPr>
      </a:lvl2pPr>
      <a:lvl3pPr marL="1036815" indent="-207363" algn="l" defTabSz="407526" rtl="0" eaLnBrk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panose="02020603050405020304" pitchFamily="18" charset="0"/>
        <a:defRPr sz="2177" kern="1200">
          <a:solidFill>
            <a:srgbClr val="000000"/>
          </a:solidFill>
          <a:latin typeface="+mn-lt"/>
          <a:ea typeface="+mn-ea"/>
          <a:cs typeface="+mn-cs"/>
        </a:defRPr>
      </a:lvl3pPr>
      <a:lvl4pPr marL="1451541" indent="-207363" algn="l" defTabSz="407526" rtl="0" eaLnBrk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panose="02020603050405020304" pitchFamily="18" charset="0"/>
        <a:defRPr sz="1814" kern="1200">
          <a:solidFill>
            <a:srgbClr val="000000"/>
          </a:solidFill>
          <a:latin typeface="+mn-lt"/>
          <a:ea typeface="+mn-ea"/>
          <a:cs typeface="+mn-cs"/>
        </a:defRPr>
      </a:lvl4pPr>
      <a:lvl5pPr marL="1866268" indent="-207363" algn="l" defTabSz="407526" rtl="0" eaLnBrk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anose="02020603050405020304" pitchFamily="18" charset="0"/>
        <a:defRPr sz="1814" kern="1200">
          <a:solidFill>
            <a:srgbClr val="000000"/>
          </a:solidFill>
          <a:latin typeface="+mn-lt"/>
          <a:ea typeface="+mn-ea"/>
          <a:cs typeface="+mn-cs"/>
        </a:defRPr>
      </a:lvl5pPr>
      <a:lvl6pPr marL="2280994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695720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3110446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525172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480" y="273629"/>
            <a:ext cx="8225280" cy="114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щёлкните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0" y="1604329"/>
            <a:ext cx="8225280" cy="4523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щёлкните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456481" y="6247376"/>
            <a:ext cx="212832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0752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ru-RU" altLang="ru-RU" sz="16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Gothic" panose="020B0609070205080204" pitchFamily="49" charset="-128"/>
              <a:cs typeface="+mn-cs"/>
            </a:endParaRPr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7680" y="6247376"/>
            <a:ext cx="289728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0752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ru-RU" altLang="ru-RU" sz="16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Gothic" panose="020B0609070205080204" pitchFamily="49" charset="-128"/>
              <a:cs typeface="+mn-cs"/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21" y="6247376"/>
            <a:ext cx="2126880" cy="46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8ED84D5-BA82-4A14-BBD3-9EEE54DE1A56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978528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2pPr>
      <a:lvl3pPr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3pPr>
      <a:lvl4pPr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4pPr>
      <a:lvl5pPr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5pPr>
      <a:lvl6pPr marL="2280994" indent="-207363"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6pPr>
      <a:lvl7pPr marL="2695720" indent="-207363"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7pPr>
      <a:lvl8pPr marL="3110446" indent="-207363"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8pPr>
      <a:lvl9pPr marL="3525172" indent="-207363"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9pPr>
    </p:titleStyle>
    <p:bodyStyle>
      <a:lvl1pPr marL="311045" indent="-311045" algn="l" defTabSz="407526" rtl="0" eaLnBrk="0" fontAlgn="base" hangingPunct="0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panose="02020603050405020304" pitchFamily="18" charset="0"/>
        <a:defRPr sz="2903" kern="1200">
          <a:solidFill>
            <a:srgbClr val="000000"/>
          </a:solidFill>
          <a:latin typeface="+mn-lt"/>
          <a:ea typeface="+mn-ea"/>
          <a:cs typeface="+mn-cs"/>
        </a:defRPr>
      </a:lvl1pPr>
      <a:lvl2pPr marL="673930" indent="-259204" algn="l" defTabSz="407526" rtl="0" eaLnBrk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panose="02020603050405020304" pitchFamily="18" charset="0"/>
        <a:defRPr sz="2540" kern="1200">
          <a:solidFill>
            <a:srgbClr val="000000"/>
          </a:solidFill>
          <a:latin typeface="+mn-lt"/>
          <a:ea typeface="+mn-ea"/>
          <a:cs typeface="+mn-cs"/>
        </a:defRPr>
      </a:lvl2pPr>
      <a:lvl3pPr marL="1036815" indent="-207363" algn="l" defTabSz="407526" rtl="0" eaLnBrk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panose="02020603050405020304" pitchFamily="18" charset="0"/>
        <a:defRPr sz="2177" kern="1200">
          <a:solidFill>
            <a:srgbClr val="000000"/>
          </a:solidFill>
          <a:latin typeface="+mn-lt"/>
          <a:ea typeface="+mn-ea"/>
          <a:cs typeface="+mn-cs"/>
        </a:defRPr>
      </a:lvl3pPr>
      <a:lvl4pPr marL="1451541" indent="-207363" algn="l" defTabSz="407526" rtl="0" eaLnBrk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panose="02020603050405020304" pitchFamily="18" charset="0"/>
        <a:defRPr sz="1814" kern="1200">
          <a:solidFill>
            <a:srgbClr val="000000"/>
          </a:solidFill>
          <a:latin typeface="+mn-lt"/>
          <a:ea typeface="+mn-ea"/>
          <a:cs typeface="+mn-cs"/>
        </a:defRPr>
      </a:lvl4pPr>
      <a:lvl5pPr marL="1866268" indent="-207363" algn="l" defTabSz="407526" rtl="0" eaLnBrk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anose="02020603050405020304" pitchFamily="18" charset="0"/>
        <a:defRPr sz="1814" kern="1200">
          <a:solidFill>
            <a:srgbClr val="000000"/>
          </a:solidFill>
          <a:latin typeface="+mn-lt"/>
          <a:ea typeface="+mn-ea"/>
          <a:cs typeface="+mn-cs"/>
        </a:defRPr>
      </a:lvl5pPr>
      <a:lvl6pPr marL="2280994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695720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3110446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525172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480" y="273629"/>
            <a:ext cx="8225280" cy="114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щёлкните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0" y="1604329"/>
            <a:ext cx="8225280" cy="4523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щёлкните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456481" y="6247376"/>
            <a:ext cx="212832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0752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ru-RU" altLang="ru-RU" sz="16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Gothic" panose="020B0609070205080204" pitchFamily="49" charset="-128"/>
              <a:cs typeface="+mn-cs"/>
            </a:endParaRPr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7680" y="6247376"/>
            <a:ext cx="289728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0752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ru-RU" altLang="ru-RU" sz="16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Gothic" panose="020B0609070205080204" pitchFamily="49" charset="-128"/>
              <a:cs typeface="+mn-cs"/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21" y="6247376"/>
            <a:ext cx="2126880" cy="46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1E83DC3-2C96-4194-B134-E20BD2FA2016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2083363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2pPr>
      <a:lvl3pPr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3pPr>
      <a:lvl4pPr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4pPr>
      <a:lvl5pPr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5pPr>
      <a:lvl6pPr marL="2280994" indent="-207363"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6pPr>
      <a:lvl7pPr marL="2695720" indent="-207363"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7pPr>
      <a:lvl8pPr marL="3110446" indent="-207363"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8pPr>
      <a:lvl9pPr marL="3525172" indent="-207363"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9pPr>
    </p:titleStyle>
    <p:bodyStyle>
      <a:lvl1pPr marL="311045" indent="-311045" algn="l" defTabSz="407526" rtl="0" eaLnBrk="0" fontAlgn="base" hangingPunct="0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panose="02020603050405020304" pitchFamily="18" charset="0"/>
        <a:defRPr sz="2903" kern="1200">
          <a:solidFill>
            <a:srgbClr val="000000"/>
          </a:solidFill>
          <a:latin typeface="+mn-lt"/>
          <a:ea typeface="+mn-ea"/>
          <a:cs typeface="+mn-cs"/>
        </a:defRPr>
      </a:lvl1pPr>
      <a:lvl2pPr marL="673930" indent="-259204" algn="l" defTabSz="407526" rtl="0" eaLnBrk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panose="02020603050405020304" pitchFamily="18" charset="0"/>
        <a:defRPr sz="2540" kern="1200">
          <a:solidFill>
            <a:srgbClr val="000000"/>
          </a:solidFill>
          <a:latin typeface="+mn-lt"/>
          <a:ea typeface="+mn-ea"/>
          <a:cs typeface="+mn-cs"/>
        </a:defRPr>
      </a:lvl2pPr>
      <a:lvl3pPr marL="1036815" indent="-207363" algn="l" defTabSz="407526" rtl="0" eaLnBrk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panose="02020603050405020304" pitchFamily="18" charset="0"/>
        <a:defRPr sz="2177" kern="1200">
          <a:solidFill>
            <a:srgbClr val="000000"/>
          </a:solidFill>
          <a:latin typeface="+mn-lt"/>
          <a:ea typeface="+mn-ea"/>
          <a:cs typeface="+mn-cs"/>
        </a:defRPr>
      </a:lvl3pPr>
      <a:lvl4pPr marL="1451541" indent="-207363" algn="l" defTabSz="407526" rtl="0" eaLnBrk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panose="02020603050405020304" pitchFamily="18" charset="0"/>
        <a:defRPr sz="1814" kern="1200">
          <a:solidFill>
            <a:srgbClr val="000000"/>
          </a:solidFill>
          <a:latin typeface="+mn-lt"/>
          <a:ea typeface="+mn-ea"/>
          <a:cs typeface="+mn-cs"/>
        </a:defRPr>
      </a:lvl4pPr>
      <a:lvl5pPr marL="1866268" indent="-207363" algn="l" defTabSz="407526" rtl="0" eaLnBrk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anose="02020603050405020304" pitchFamily="18" charset="0"/>
        <a:defRPr sz="1814" kern="1200">
          <a:solidFill>
            <a:srgbClr val="000000"/>
          </a:solidFill>
          <a:latin typeface="+mn-lt"/>
          <a:ea typeface="+mn-ea"/>
          <a:cs typeface="+mn-cs"/>
        </a:defRPr>
      </a:lvl5pPr>
      <a:lvl6pPr marL="2280994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695720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3110446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525172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480" y="273629"/>
            <a:ext cx="8225280" cy="114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щёлкните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0" y="1604329"/>
            <a:ext cx="8225280" cy="4523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щёлкните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456481" y="6247376"/>
            <a:ext cx="212832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0752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ru-RU" altLang="ru-RU" sz="16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Gothic" panose="020B0609070205080204" pitchFamily="49" charset="-128"/>
              <a:cs typeface="+mn-cs"/>
            </a:endParaRPr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7680" y="6247376"/>
            <a:ext cx="289728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0752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ru-RU" altLang="ru-RU" sz="16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Gothic" panose="020B0609070205080204" pitchFamily="49" charset="-128"/>
              <a:cs typeface="+mn-cs"/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21" y="6247376"/>
            <a:ext cx="2126880" cy="46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1E83DC3-2C96-4194-B134-E20BD2FA2016}" type="slidenum">
              <a:rPr lang="ru-RU" altLang="ru-RU" sz="1633" smtClean="0"/>
              <a:pPr defTabSz="407526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sz="1633"/>
          </a:p>
        </p:txBody>
      </p:sp>
    </p:spTree>
    <p:extLst>
      <p:ext uri="{BB962C8B-B14F-4D97-AF65-F5344CB8AC3E}">
        <p14:creationId xmlns:p14="http://schemas.microsoft.com/office/powerpoint/2010/main" val="3404831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2pPr>
      <a:lvl3pPr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3pPr>
      <a:lvl4pPr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4pPr>
      <a:lvl5pPr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5pPr>
      <a:lvl6pPr marL="2280994" indent="-207363"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6pPr>
      <a:lvl7pPr marL="2695720" indent="-207363"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7pPr>
      <a:lvl8pPr marL="3110446" indent="-207363"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8pPr>
      <a:lvl9pPr marL="3525172" indent="-207363" algn="ctr" defTabSz="40752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91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9pPr>
    </p:titleStyle>
    <p:bodyStyle>
      <a:lvl1pPr marL="311045" indent="-311045" algn="l" defTabSz="407526" rtl="0" eaLnBrk="0" fontAlgn="base" hangingPunct="0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panose="02020603050405020304" pitchFamily="18" charset="0"/>
        <a:defRPr sz="2903" kern="1200">
          <a:solidFill>
            <a:srgbClr val="000000"/>
          </a:solidFill>
          <a:latin typeface="+mn-lt"/>
          <a:ea typeface="+mn-ea"/>
          <a:cs typeface="+mn-cs"/>
        </a:defRPr>
      </a:lvl1pPr>
      <a:lvl2pPr marL="673930" indent="-259204" algn="l" defTabSz="407526" rtl="0" eaLnBrk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panose="02020603050405020304" pitchFamily="18" charset="0"/>
        <a:defRPr sz="2540" kern="1200">
          <a:solidFill>
            <a:srgbClr val="000000"/>
          </a:solidFill>
          <a:latin typeface="+mn-lt"/>
          <a:ea typeface="+mn-ea"/>
          <a:cs typeface="+mn-cs"/>
        </a:defRPr>
      </a:lvl2pPr>
      <a:lvl3pPr marL="1036815" indent="-207363" algn="l" defTabSz="407526" rtl="0" eaLnBrk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panose="02020603050405020304" pitchFamily="18" charset="0"/>
        <a:defRPr sz="2177" kern="1200">
          <a:solidFill>
            <a:srgbClr val="000000"/>
          </a:solidFill>
          <a:latin typeface="+mn-lt"/>
          <a:ea typeface="+mn-ea"/>
          <a:cs typeface="+mn-cs"/>
        </a:defRPr>
      </a:lvl3pPr>
      <a:lvl4pPr marL="1451541" indent="-207363" algn="l" defTabSz="407526" rtl="0" eaLnBrk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panose="02020603050405020304" pitchFamily="18" charset="0"/>
        <a:defRPr sz="1814" kern="1200">
          <a:solidFill>
            <a:srgbClr val="000000"/>
          </a:solidFill>
          <a:latin typeface="+mn-lt"/>
          <a:ea typeface="+mn-ea"/>
          <a:cs typeface="+mn-cs"/>
        </a:defRPr>
      </a:lvl4pPr>
      <a:lvl5pPr marL="1866268" indent="-207363" algn="l" defTabSz="407526" rtl="0" eaLnBrk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anose="02020603050405020304" pitchFamily="18" charset="0"/>
        <a:defRPr sz="1814" kern="1200">
          <a:solidFill>
            <a:srgbClr val="000000"/>
          </a:solidFill>
          <a:latin typeface="+mn-lt"/>
          <a:ea typeface="+mn-ea"/>
          <a:cs typeface="+mn-cs"/>
        </a:defRPr>
      </a:lvl5pPr>
      <a:lvl6pPr marL="2280994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695720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3110446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525172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685441" y="750601"/>
            <a:ext cx="7773120" cy="17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 defTabSz="407526" eaLnBrk="0" fontAlgn="base" hangingPunct="0">
              <a:spcBef>
                <a:spcPct val="0"/>
              </a:spcBef>
              <a:spcAft>
                <a:spcPct val="0"/>
              </a:spcAft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ru-RU" altLang="ru-RU" sz="2903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Муниципальное бюджетное общеобразовательное учреждение средняя общеобразовательная</a:t>
            </a:r>
          </a:p>
          <a:p>
            <a:pPr algn="ctr" defTabSz="407526" eaLnBrk="0" fontAlgn="base" hangingPunct="0">
              <a:spcBef>
                <a:spcPct val="0"/>
              </a:spcBef>
              <a:spcAft>
                <a:spcPct val="0"/>
              </a:spcAft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ru-RU" altLang="ru-RU" sz="2903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школа №4 г. о.  Мытищи</a:t>
            </a:r>
          </a:p>
          <a:p>
            <a:pPr algn="ctr" defTabSz="407526" eaLnBrk="0" fontAlgn="base" hangingPunct="0">
              <a:spcBef>
                <a:spcPct val="0"/>
              </a:spcBef>
              <a:spcAft>
                <a:spcPct val="0"/>
              </a:spcAft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ru-RU" altLang="ru-RU" sz="2903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1187624" y="2524442"/>
            <a:ext cx="7578720" cy="184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5471" rIns="0" bIns="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 defTabSz="407526" fontAlgn="base">
              <a:lnSpc>
                <a:spcPct val="100000"/>
              </a:lnSpc>
              <a:spcBef>
                <a:spcPts val="998"/>
              </a:spcBef>
              <a:spcAft>
                <a:spcPct val="0"/>
              </a:spcAft>
              <a:buClrTx/>
              <a:buSzPct val="75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ru-RU" altLang="ru-RU" sz="3600" b="1" dirty="0">
                <a:solidFill>
                  <a:srgbClr val="262699"/>
                </a:solidFill>
                <a:cs typeface="Arial" panose="020B0604020202020204" pitchFamily="34" charset="0"/>
              </a:rPr>
              <a:t>«</a:t>
            </a:r>
            <a:r>
              <a:rPr lang="ru-RU" sz="3600" b="1" dirty="0">
                <a:solidFill>
                  <a:srgbClr val="262699"/>
                </a:solidFill>
                <a:cs typeface="Arial" panose="020B0604020202020204" pitchFamily="34" charset="0"/>
              </a:rPr>
              <a:t>Преподавание русского языка в полиэтнических классах: проблемы и пути их решения</a:t>
            </a:r>
            <a:r>
              <a:rPr lang="ru-RU" altLang="ru-RU" sz="3600" b="1" dirty="0">
                <a:solidFill>
                  <a:srgbClr val="262699"/>
                </a:solidFill>
                <a:cs typeface="Arial" panose="020B0604020202020204" pitchFamily="34" charset="0"/>
              </a:rPr>
              <a:t>».</a:t>
            </a:r>
          </a:p>
          <a:p>
            <a:pPr algn="r" defTabSz="407526" fontAlgn="base">
              <a:lnSpc>
                <a:spcPct val="100000"/>
              </a:lnSpc>
              <a:spcBef>
                <a:spcPts val="998"/>
              </a:spcBef>
              <a:spcAft>
                <a:spcPct val="0"/>
              </a:spcAft>
              <a:buClrTx/>
              <a:buSzPct val="75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ru-RU" altLang="ru-RU" sz="2400" b="1" dirty="0">
                <a:solidFill>
                  <a:srgbClr val="262699"/>
                </a:solidFill>
                <a:cs typeface="Arial" panose="020B0604020202020204" pitchFamily="34" charset="0"/>
              </a:rPr>
              <a:t>Выполнила </a:t>
            </a:r>
          </a:p>
          <a:p>
            <a:pPr algn="r" defTabSz="407526" fontAlgn="base">
              <a:lnSpc>
                <a:spcPct val="100000"/>
              </a:lnSpc>
              <a:spcBef>
                <a:spcPts val="998"/>
              </a:spcBef>
              <a:spcAft>
                <a:spcPct val="0"/>
              </a:spcAft>
              <a:buClrTx/>
              <a:buSzPct val="75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ru-RU" altLang="ru-RU" sz="2400" b="1" dirty="0">
                <a:solidFill>
                  <a:srgbClr val="262699"/>
                </a:solidFill>
                <a:cs typeface="Arial" panose="020B0604020202020204" pitchFamily="34" charset="0"/>
              </a:rPr>
              <a:t>учитель русского языка </a:t>
            </a:r>
          </a:p>
          <a:p>
            <a:pPr algn="r" defTabSz="407526" fontAlgn="base">
              <a:lnSpc>
                <a:spcPct val="100000"/>
              </a:lnSpc>
              <a:spcBef>
                <a:spcPts val="998"/>
              </a:spcBef>
              <a:spcAft>
                <a:spcPct val="0"/>
              </a:spcAft>
              <a:buClrTx/>
              <a:buSzPct val="75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ru-RU" altLang="ru-RU" sz="2400" b="1" dirty="0">
                <a:solidFill>
                  <a:srgbClr val="262699"/>
                </a:solidFill>
                <a:cs typeface="Arial" panose="020B0604020202020204" pitchFamily="34" charset="0"/>
              </a:rPr>
              <a:t>и литературы Н. М. </a:t>
            </a:r>
            <a:r>
              <a:rPr lang="ru-RU" altLang="ru-RU" sz="2400" b="1" dirty="0" err="1">
                <a:solidFill>
                  <a:srgbClr val="262699"/>
                </a:solidFill>
                <a:cs typeface="Arial" panose="020B0604020202020204" pitchFamily="34" charset="0"/>
              </a:rPr>
              <a:t>Малькова</a:t>
            </a:r>
            <a:endParaRPr lang="ru-RU" altLang="ru-RU" sz="2400" b="1" dirty="0">
              <a:solidFill>
                <a:srgbClr val="26269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3898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1"/>
          <p:cNvSpPr txBox="1">
            <a:spLocks noChangeArrowheads="1"/>
          </p:cNvSpPr>
          <p:nvPr/>
        </p:nvSpPr>
        <p:spPr bwMode="auto">
          <a:xfrm>
            <a:off x="678241" y="685801"/>
            <a:ext cx="777312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 defTabSz="407526" eaLnBrk="0" fontAlgn="base" hangingPunct="0">
              <a:spcBef>
                <a:spcPct val="0"/>
              </a:spcBef>
              <a:spcAft>
                <a:spcPct val="0"/>
              </a:spcAft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ru-RU" altLang="ru-RU" sz="3628" b="1">
                <a:solidFill>
                  <a:srgbClr val="262699"/>
                </a:solidFill>
              </a:rPr>
              <a:t>Успехи детей с неродным русским языком</a:t>
            </a: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06" b="29605"/>
          <a:stretch>
            <a:fillRect/>
          </a:stretch>
        </p:blipFill>
        <p:spPr bwMode="auto">
          <a:xfrm>
            <a:off x="1241280" y="1857960"/>
            <a:ext cx="3323520" cy="48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30606" b="2960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78" b="31905"/>
          <a:stretch>
            <a:fillRect/>
          </a:stretch>
        </p:blipFill>
        <p:spPr bwMode="auto">
          <a:xfrm>
            <a:off x="5355361" y="1870921"/>
            <a:ext cx="3396960" cy="478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30978" b="3190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4773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1495" y="5373216"/>
            <a:ext cx="8225280" cy="1142040"/>
          </a:xfrm>
        </p:spPr>
        <p:txBody>
          <a:bodyPr>
            <a:normAutofit/>
          </a:bodyPr>
          <a:lstStyle/>
          <a:p>
            <a:pPr algn="ctr"/>
            <a:r>
              <a:rPr lang="ru-RU" sz="3950" b="1" dirty="0">
                <a:solidFill>
                  <a:schemeClr val="accent2">
                    <a:lumMod val="75000"/>
                  </a:schemeClr>
                </a:solidFill>
              </a:rPr>
              <a:t>Успехов и удачи в работе в полиэтнических классах</a:t>
            </a:r>
            <a:endParaRPr lang="ru-RU" sz="3950" b="1">
              <a:solidFill>
                <a:schemeClr val="accent2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5122" name="Picture 2" descr="C:\Users\User\Desktop\Служебки, отчеты\Новая папка (2)\Я и школа\20160406_15560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6034" t="21918" r="12931"/>
          <a:stretch>
            <a:fillRect/>
          </a:stretch>
        </p:blipFill>
        <p:spPr bwMode="auto">
          <a:xfrm>
            <a:off x="966510" y="692696"/>
            <a:ext cx="7715250" cy="45481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548680"/>
            <a:ext cx="7344816" cy="648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262699"/>
                </a:solidFill>
                <a:cs typeface="Arial" panose="020B0604020202020204" pitchFamily="34" charset="0"/>
              </a:rPr>
              <a:t>Методический паспорт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3291836"/>
              </p:ext>
            </p:extLst>
          </p:nvPr>
        </p:nvGraphicFramePr>
        <p:xfrm>
          <a:off x="719572" y="1196752"/>
          <a:ext cx="8100900" cy="5256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0150">
                  <a:extLst>
                    <a:ext uri="{9D8B030D-6E8A-4147-A177-3AD203B41FA5}">
                      <a16:colId xmlns:a16="http://schemas.microsoft.com/office/drawing/2014/main" val="4256653401"/>
                    </a:ext>
                  </a:extLst>
                </a:gridCol>
                <a:gridCol w="856483">
                  <a:extLst>
                    <a:ext uri="{9D8B030D-6E8A-4147-A177-3AD203B41FA5}">
                      <a16:colId xmlns:a16="http://schemas.microsoft.com/office/drawing/2014/main" val="1530473759"/>
                    </a:ext>
                  </a:extLst>
                </a:gridCol>
                <a:gridCol w="1429771">
                  <a:extLst>
                    <a:ext uri="{9D8B030D-6E8A-4147-A177-3AD203B41FA5}">
                      <a16:colId xmlns:a16="http://schemas.microsoft.com/office/drawing/2014/main" val="202181418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66391578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789554741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660622795"/>
                    </a:ext>
                  </a:extLst>
                </a:gridCol>
              </a:tblGrid>
              <a:tr h="1285430">
                <a:tc>
                  <a:txBody>
                    <a:bodyPr/>
                    <a:lstStyle/>
                    <a:p>
                      <a:r>
                        <a:rPr lang="ru-RU" dirty="0"/>
                        <a:t>ФИ ученика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Класс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Родной язык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Ошибки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/>
                        <a:t>Интерферентные</a:t>
                      </a:r>
                      <a:r>
                        <a:rPr lang="ru-RU" dirty="0"/>
                        <a:t> ошибки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8294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Упражнения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9283373"/>
                  </a:ext>
                </a:extLst>
              </a:tr>
              <a:tr h="903707">
                <a:tc>
                  <a:txBody>
                    <a:bodyPr/>
                    <a:lstStyle/>
                    <a:p>
                      <a:r>
                        <a:rPr lang="ru-RU" dirty="0"/>
                        <a:t> </a:t>
                      </a:r>
                      <a:r>
                        <a:rPr lang="ru-RU" dirty="0" err="1"/>
                        <a:t>Имамали</a:t>
                      </a:r>
                      <a:r>
                        <a:rPr lang="ru-RU" dirty="0"/>
                        <a:t>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6-а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Азербайджанский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/>
                        <a:t>Спектак</a:t>
                      </a:r>
                      <a:r>
                        <a:rPr lang="ru-RU" dirty="0" err="1">
                          <a:solidFill>
                            <a:srgbClr val="FF0000"/>
                          </a:solidFill>
                        </a:rPr>
                        <a:t>О</a:t>
                      </a:r>
                      <a:r>
                        <a:rPr lang="ru-RU" dirty="0" err="1"/>
                        <a:t>ль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Склонение существительных.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5195103"/>
                  </a:ext>
                </a:extLst>
              </a:tr>
              <a:tr h="306744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/>
                        <a:t>Син</a:t>
                      </a:r>
                      <a:r>
                        <a:rPr lang="ru-RU" dirty="0" err="1">
                          <a:solidFill>
                            <a:srgbClr val="FF0000"/>
                          </a:solidFill>
                        </a:rPr>
                        <a:t>ИЙ</a:t>
                      </a:r>
                      <a:r>
                        <a:rPr lang="ru-RU" baseline="0" dirty="0"/>
                        <a:t> </a:t>
                      </a:r>
                      <a:r>
                        <a:rPr lang="ru-RU" dirty="0"/>
                        <a:t>кольцо</a:t>
                      </a:r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r>
                        <a:rPr lang="ru-RU" dirty="0" err="1"/>
                        <a:t>Он</a:t>
                      </a:r>
                      <a:r>
                        <a:rPr lang="ru-RU" dirty="0" err="1">
                          <a:solidFill>
                            <a:srgbClr val="FF0000"/>
                          </a:solidFill>
                        </a:rPr>
                        <a:t>А</a:t>
                      </a:r>
                      <a:r>
                        <a:rPr lang="ru-RU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ru-RU" dirty="0"/>
                        <a:t>вышел </a:t>
                      </a:r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СО </a:t>
                      </a:r>
                      <a:r>
                        <a:rPr lang="ru-RU" dirty="0"/>
                        <a:t>школы</a:t>
                      </a:r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+</a:t>
                      </a:r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endParaRPr lang="ru-RU" dirty="0"/>
                    </a:p>
                    <a:p>
                      <a:r>
                        <a:rPr lang="ru-RU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Упражнение</a:t>
                      </a:r>
                      <a:r>
                        <a:rPr lang="ru-RU" baseline="0" dirty="0"/>
                        <a:t> на согласование.</a:t>
                      </a:r>
                    </a:p>
                    <a:p>
                      <a:endParaRPr lang="ru-RU" baseline="0" dirty="0"/>
                    </a:p>
                    <a:p>
                      <a:r>
                        <a:rPr lang="ru-RU" baseline="0" dirty="0"/>
                        <a:t>Упражнения на употребление предлогов с именами существительными. Изменение гл. в </a:t>
                      </a:r>
                      <a:r>
                        <a:rPr lang="ru-RU" baseline="0" dirty="0" err="1"/>
                        <a:t>прош</a:t>
                      </a:r>
                      <a:r>
                        <a:rPr lang="ru-RU" baseline="0" dirty="0"/>
                        <a:t>. времени по родам.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271054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356992"/>
            <a:ext cx="4997950" cy="3068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123728" y="620688"/>
            <a:ext cx="66967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333333"/>
                </a:solidFill>
                <a:latin typeface="Helvetica" panose="020B0604020202020204" pitchFamily="34" charset="0"/>
                <a:cs typeface="+mj-cs"/>
              </a:rPr>
              <a:t>	</a:t>
            </a:r>
            <a:r>
              <a:rPr lang="ru-RU" sz="3600" i="1" dirty="0">
                <a:solidFill>
                  <a:srgbClr val="2828A4"/>
                </a:solidFill>
                <a:latin typeface="Helvetica" panose="020B0604020202020204" pitchFamily="34" charset="0"/>
                <a:cs typeface="+mj-cs"/>
              </a:rPr>
              <a:t>Ученик – это не сосуд, который нужно наполнить, а факел, который надо зажечь, а зажечь факел может лишь тот, кто сам горит.</a:t>
            </a:r>
            <a:endParaRPr lang="ru-RU" i="1" dirty="0">
              <a:solidFill>
                <a:srgbClr val="2828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713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963643" y="2643596"/>
            <a:ext cx="6876256" cy="3264308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ru-RU" sz="3600" b="1" dirty="0">
                <a:solidFill>
                  <a:srgbClr val="262699"/>
                </a:solidFill>
                <a:latin typeface="Arial"/>
                <a:ea typeface="MS Gothic"/>
                <a:cs typeface="Arial"/>
              </a:rPr>
              <a:t>Индивидуальное обучение.</a:t>
            </a:r>
          </a:p>
          <a:p>
            <a:pPr marL="457200" indent="-457200">
              <a:buAutoNum type="arabicPeriod"/>
            </a:pPr>
            <a:r>
              <a:rPr lang="ru-RU" sz="3600" b="1" dirty="0">
                <a:solidFill>
                  <a:srgbClr val="262699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Дифференцированное обучение.</a:t>
            </a:r>
          </a:p>
          <a:p>
            <a:pPr marL="457200" indent="-457200">
              <a:buFont typeface="Wingdings 2"/>
              <a:buAutoNum type="arabicPeriod"/>
            </a:pPr>
            <a:r>
              <a:rPr lang="ru-RU" sz="3600" b="1" dirty="0">
                <a:solidFill>
                  <a:srgbClr val="262699"/>
                </a:solidFill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Игровые технологии. </a:t>
            </a:r>
          </a:p>
          <a:p>
            <a:pPr marL="457200" indent="-457200">
              <a:buAutoNum type="arabicPeriod"/>
            </a:pPr>
            <a:r>
              <a:rPr lang="ru-RU" sz="3600" b="1" dirty="0">
                <a:solidFill>
                  <a:srgbClr val="262699"/>
                </a:solidFill>
                <a:latin typeface="Arial"/>
                <a:ea typeface="MS Gothic"/>
                <a:cs typeface="Arial"/>
              </a:rPr>
              <a:t>Проектная технология.</a:t>
            </a:r>
          </a:p>
          <a:p>
            <a:pPr marL="0" indent="0"/>
            <a:endParaRPr lang="ru-RU" dirty="0">
              <a:cs typeface="Arial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493240" y="957643"/>
            <a:ext cx="7399090" cy="1368152"/>
          </a:xfrm>
        </p:spPr>
        <p:txBody>
          <a:bodyPr>
            <a:noAutofit/>
          </a:bodyPr>
          <a:lstStyle/>
          <a:p>
            <a:pPr>
              <a:spcBef>
                <a:spcPct val="20000"/>
              </a:spcBef>
            </a:pPr>
            <a:r>
              <a:rPr lang="ru-RU" sz="4000" b="1" dirty="0">
                <a:solidFill>
                  <a:srgbClr val="262699"/>
                </a:solidFill>
                <a:latin typeface="Arial"/>
                <a:ea typeface="MS Gothic"/>
                <a:cs typeface="Arial"/>
              </a:rPr>
              <a:t>Педагогические технологии. </a:t>
            </a:r>
            <a:endParaRPr lang="ru-RU" sz="4000" b="1" dirty="0">
              <a:solidFill>
                <a:srgbClr val="262699"/>
              </a:solidFill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837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"/>
          <p:cNvSpPr txBox="1">
            <a:spLocks noChangeArrowheads="1"/>
          </p:cNvSpPr>
          <p:nvPr/>
        </p:nvSpPr>
        <p:spPr bwMode="auto">
          <a:xfrm>
            <a:off x="456481" y="273961"/>
            <a:ext cx="6727680" cy="1143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r" defTabSz="407526" eaLnBrk="0" fontAlgn="base" hangingPunct="0">
              <a:spcBef>
                <a:spcPct val="0"/>
              </a:spcBef>
              <a:spcAft>
                <a:spcPct val="0"/>
              </a:spcAft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ru-RU" altLang="ru-RU" sz="4898" b="1">
                <a:solidFill>
                  <a:srgbClr val="22228B"/>
                </a:solidFill>
              </a:rPr>
              <a:t>Парад проектов.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1" y="1211401"/>
            <a:ext cx="5031360" cy="2831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801" y="3888361"/>
            <a:ext cx="4468320" cy="281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441" y="1238760"/>
            <a:ext cx="2155680" cy="277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01167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577441" y="432361"/>
            <a:ext cx="8226720" cy="1143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 defTabSz="4075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150520" algn="l"/>
              </a:tabLst>
              <a:defRPr/>
            </a:pPr>
            <a:r>
              <a:rPr lang="ru-RU" altLang="ru-RU" sz="3991" b="1" dirty="0">
                <a:solidFill>
                  <a:srgbClr val="3333CC">
                    <a:lumMod val="50000"/>
                  </a:srgbClr>
                </a:solidFill>
              </a:rPr>
              <a:t>«Мой учебник русского языка».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5" t="15432" r="964" b="21292"/>
          <a:stretch/>
        </p:blipFill>
        <p:spPr bwMode="auto">
          <a:xfrm>
            <a:off x="682561" y="1575721"/>
            <a:ext cx="3886560" cy="4854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-955" t="15433" r="964" b="1433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" t="31433" r="5383" b="13072"/>
          <a:stretch>
            <a:fillRect/>
          </a:stretch>
        </p:blipFill>
        <p:spPr bwMode="auto">
          <a:xfrm>
            <a:off x="4691520" y="1621801"/>
            <a:ext cx="4458240" cy="480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169" t="31433" r="5383" b="1307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61897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718561" y="525961"/>
            <a:ext cx="8294400" cy="10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 defTabSz="407526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/>
            </a:pPr>
            <a:r>
              <a:rPr lang="en-US" altLang="ru-RU" sz="3991" b="1" dirty="0">
                <a:solidFill>
                  <a:srgbClr val="3333CC">
                    <a:lumMod val="50000"/>
                  </a:srgbClr>
                </a:solidFill>
              </a:rPr>
              <a:t>UCHi.RU-</a:t>
            </a:r>
            <a:r>
              <a:rPr lang="ru-RU" altLang="ru-RU" sz="3991" b="1" dirty="0">
                <a:solidFill>
                  <a:srgbClr val="3333CC">
                    <a:lumMod val="50000"/>
                  </a:srgbClr>
                </a:solidFill>
              </a:rPr>
              <a:t>образовательная онлайн-платформа</a:t>
            </a:r>
          </a:p>
        </p:txBody>
      </p:sp>
      <p:sp>
        <p:nvSpPr>
          <p:cNvPr id="25603" name="Text Box 2"/>
          <p:cNvSpPr txBox="1">
            <a:spLocks noChangeArrowheads="1"/>
          </p:cNvSpPr>
          <p:nvPr/>
        </p:nvSpPr>
        <p:spPr bwMode="auto">
          <a:xfrm>
            <a:off x="1372321" y="3885481"/>
            <a:ext cx="6400800" cy="175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altLang="ru-RU" sz="1633">
              <a:solidFill>
                <a:srgbClr val="FFFFFF"/>
              </a:solidFill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pic>
        <p:nvPicPr>
          <p:cNvPr id="25604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1" t="-755" r="15710" b="46709"/>
          <a:stretch>
            <a:fillRect/>
          </a:stretch>
        </p:blipFill>
        <p:spPr bwMode="auto">
          <a:xfrm>
            <a:off x="2191681" y="2130121"/>
            <a:ext cx="5349600" cy="177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C:\Users\Malkova\Desktop\vhod_v_lichny_kabinet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397" y="5061938"/>
            <a:ext cx="3331192" cy="1454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3454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1"/>
          <p:cNvSpPr txBox="1">
            <a:spLocks noChangeArrowheads="1"/>
          </p:cNvSpPr>
          <p:nvPr/>
        </p:nvSpPr>
        <p:spPr bwMode="auto">
          <a:xfrm>
            <a:off x="849601" y="537481"/>
            <a:ext cx="7773120" cy="1501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 defTabSz="407526" eaLnBrk="0" fontAlgn="base" hangingPunct="0">
              <a:spcBef>
                <a:spcPct val="0"/>
              </a:spcBef>
              <a:spcAft>
                <a:spcPct val="0"/>
              </a:spcAft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ru-RU" altLang="ru-RU" sz="3991" dirty="0">
                <a:solidFill>
                  <a:srgbClr val="262699"/>
                </a:solidFill>
              </a:rPr>
              <a:t>Лингвистическая олимпиада для детей с неродным русским языком</a:t>
            </a:r>
          </a:p>
        </p:txBody>
      </p:sp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1372321" y="3885481"/>
            <a:ext cx="6400800" cy="175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altLang="ru-RU" sz="1633">
              <a:solidFill>
                <a:srgbClr val="FFFFFF"/>
              </a:solidFill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15"/>
          <a:stretch>
            <a:fillRect/>
          </a:stretch>
        </p:blipFill>
        <p:spPr bwMode="auto">
          <a:xfrm>
            <a:off x="2018881" y="2348880"/>
            <a:ext cx="2717280" cy="390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121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2"/>
          <a:stretch>
            <a:fillRect/>
          </a:stretch>
        </p:blipFill>
        <p:spPr bwMode="auto">
          <a:xfrm>
            <a:off x="5382721" y="2430240"/>
            <a:ext cx="2668320" cy="3741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000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13626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"/>
          <p:cNvSpPr txBox="1">
            <a:spLocks noChangeArrowheads="1"/>
          </p:cNvSpPr>
          <p:nvPr/>
        </p:nvSpPr>
        <p:spPr bwMode="auto">
          <a:xfrm>
            <a:off x="695521" y="907561"/>
            <a:ext cx="8197920" cy="95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 defTabSz="407526" eaLnBrk="0" fontAlgn="base" hangingPunct="0">
              <a:spcBef>
                <a:spcPct val="0"/>
              </a:spcBef>
              <a:spcAft>
                <a:spcPct val="0"/>
              </a:spcAft>
              <a:buClrTx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150520" algn="l"/>
              </a:tabLst>
            </a:pPr>
            <a:r>
              <a:rPr lang="ru-RU" altLang="ru-RU" sz="3991" b="1" dirty="0">
                <a:solidFill>
                  <a:srgbClr val="191966"/>
                </a:solidFill>
              </a:rPr>
              <a:t>Конкурсы для детей с неродным русским языком</a:t>
            </a:r>
          </a:p>
        </p:txBody>
      </p:sp>
      <p:sp>
        <p:nvSpPr>
          <p:cNvPr id="31747" name="Text Box 2"/>
          <p:cNvSpPr txBox="1">
            <a:spLocks noChangeArrowheads="1"/>
          </p:cNvSpPr>
          <p:nvPr/>
        </p:nvSpPr>
        <p:spPr bwMode="auto">
          <a:xfrm>
            <a:off x="1372321" y="3885481"/>
            <a:ext cx="6400800" cy="175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0752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altLang="ru-RU" sz="1633">
              <a:solidFill>
                <a:srgbClr val="FFFFFF"/>
              </a:solidFill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21" y="2143081"/>
            <a:ext cx="3093120" cy="386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4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121" y="2710441"/>
            <a:ext cx="2734560" cy="386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5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800" y="1991881"/>
            <a:ext cx="2759040" cy="3993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51063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S Gothic"/>
        <a:cs typeface=""/>
      </a:majorFont>
      <a:minorFont>
        <a:latin typeface="Arial"/>
        <a:ea typeface="MS Gothic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S Gothic" panose="020B0609070205080204" pitchFamily="4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S Gothic" panose="020B0609070205080204" pitchFamily="49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S Gothic"/>
        <a:cs typeface=""/>
      </a:majorFont>
      <a:minorFont>
        <a:latin typeface="Arial"/>
        <a:ea typeface="MS Gothic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S Gothic" panose="020B0609070205080204" pitchFamily="4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S Gothic" panose="020B0609070205080204" pitchFamily="49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S Gothic"/>
        <a:cs typeface=""/>
      </a:majorFont>
      <a:minorFont>
        <a:latin typeface="Arial"/>
        <a:ea typeface="MS Gothic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S Gothic" panose="020B0609070205080204" pitchFamily="4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S Gothic" panose="020B0609070205080204" pitchFamily="49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S Gothic"/>
        <a:cs typeface=""/>
      </a:majorFont>
      <a:minorFont>
        <a:latin typeface="Arial"/>
        <a:ea typeface="MS Gothic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S Gothic" panose="020B0609070205080204" pitchFamily="4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S Gothic" panose="020B0609070205080204" pitchFamily="49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S Gothic"/>
        <a:cs typeface=""/>
      </a:majorFont>
      <a:minorFont>
        <a:latin typeface="Arial"/>
        <a:ea typeface="MS Gothic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S Gothic" panose="020B0609070205080204" pitchFamily="4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S Gothic" panose="020B0609070205080204" pitchFamily="49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S Gothic"/>
        <a:cs typeface=""/>
      </a:majorFont>
      <a:minorFont>
        <a:latin typeface="Arial"/>
        <a:ea typeface="MS Gothic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S Gothic" panose="020B0609070205080204" pitchFamily="4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S Gothic" panose="020B0609070205080204" pitchFamily="49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S Gothic"/>
        <a:cs typeface=""/>
      </a:majorFont>
      <a:minorFont>
        <a:latin typeface="Arial"/>
        <a:ea typeface="MS Gothic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S Gothic" panose="020B0609070205080204" pitchFamily="4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S Gothic" panose="020B0609070205080204" pitchFamily="49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Тема Office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345</TotalTime>
  <Words>160</Words>
  <Application>Microsoft Office PowerPoint</Application>
  <PresentationFormat>Экран (4:3)</PresentationFormat>
  <Paragraphs>57</Paragraphs>
  <Slides>11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Презентация PowerPoint</vt:lpstr>
      <vt:lpstr>Презентация PowerPoint</vt:lpstr>
      <vt:lpstr>Презентация PowerPoint</vt:lpstr>
      <vt:lpstr>Педагогические технологии. 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Успехов и удачи в работе в полиэтнических классах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Методика преподавания русского языка в полиэтнических классах.</dc:title>
  <dc:creator>Admin</dc:creator>
  <cp:lastModifiedBy>user</cp:lastModifiedBy>
  <cp:revision>59</cp:revision>
  <dcterms:created xsi:type="dcterms:W3CDTF">2017-10-18T10:21:26Z</dcterms:created>
  <dcterms:modified xsi:type="dcterms:W3CDTF">2019-02-09T06:40:18Z</dcterms:modified>
</cp:coreProperties>
</file>